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495" r:id="rId2"/>
    <p:sldId id="504" r:id="rId3"/>
    <p:sldId id="505" r:id="rId4"/>
    <p:sldId id="496" r:id="rId5"/>
    <p:sldId id="506" r:id="rId6"/>
    <p:sldId id="353" r:id="rId7"/>
    <p:sldId id="414" r:id="rId8"/>
    <p:sldId id="481" r:id="rId9"/>
    <p:sldId id="458" r:id="rId10"/>
    <p:sldId id="433" r:id="rId11"/>
    <p:sldId id="434" r:id="rId12"/>
    <p:sldId id="513" r:id="rId13"/>
    <p:sldId id="348" r:id="rId14"/>
    <p:sldId id="435" r:id="rId15"/>
    <p:sldId id="436" r:id="rId16"/>
    <p:sldId id="438" r:id="rId17"/>
    <p:sldId id="437" r:id="rId18"/>
    <p:sldId id="439" r:id="rId19"/>
    <p:sldId id="440" r:id="rId20"/>
    <p:sldId id="441" r:id="rId21"/>
    <p:sldId id="442" r:id="rId22"/>
    <p:sldId id="443" r:id="rId23"/>
    <p:sldId id="444" r:id="rId24"/>
    <p:sldId id="445" r:id="rId25"/>
    <p:sldId id="446" r:id="rId26"/>
    <p:sldId id="457" r:id="rId27"/>
    <p:sldId id="447" r:id="rId28"/>
    <p:sldId id="448" r:id="rId29"/>
    <p:sldId id="449" r:id="rId30"/>
    <p:sldId id="450" r:id="rId31"/>
    <p:sldId id="451" r:id="rId32"/>
    <p:sldId id="452" r:id="rId33"/>
    <p:sldId id="473" r:id="rId34"/>
    <p:sldId id="514" r:id="rId35"/>
    <p:sldId id="515" r:id="rId36"/>
    <p:sldId id="469" r:id="rId37"/>
    <p:sldId id="470" r:id="rId38"/>
    <p:sldId id="471" r:id="rId39"/>
    <p:sldId id="453" r:id="rId40"/>
    <p:sldId id="516" r:id="rId41"/>
    <p:sldId id="472" r:id="rId42"/>
    <p:sldId id="476" r:id="rId43"/>
    <p:sldId id="475" r:id="rId44"/>
    <p:sldId id="454" r:id="rId45"/>
    <p:sldId id="478" r:id="rId46"/>
    <p:sldId id="346" r:id="rId47"/>
    <p:sldId id="461" r:id="rId48"/>
    <p:sldId id="497" r:id="rId49"/>
    <p:sldId id="465" r:id="rId50"/>
    <p:sldId id="474" r:id="rId51"/>
    <p:sldId id="498" r:id="rId52"/>
    <p:sldId id="499" r:id="rId53"/>
    <p:sldId id="466" r:id="rId54"/>
    <p:sldId id="480" r:id="rId55"/>
    <p:sldId id="482" r:id="rId56"/>
    <p:sldId id="483" r:id="rId57"/>
    <p:sldId id="479" r:id="rId58"/>
    <p:sldId id="484" r:id="rId59"/>
    <p:sldId id="500" r:id="rId60"/>
    <p:sldId id="501" r:id="rId61"/>
    <p:sldId id="502" r:id="rId62"/>
    <p:sldId id="485" r:id="rId63"/>
    <p:sldId id="518" r:id="rId64"/>
    <p:sldId id="519" r:id="rId65"/>
    <p:sldId id="520" r:id="rId66"/>
    <p:sldId id="521" r:id="rId67"/>
    <p:sldId id="522" r:id="rId68"/>
    <p:sldId id="523" r:id="rId69"/>
    <p:sldId id="524" r:id="rId70"/>
    <p:sldId id="368" r:id="rId71"/>
    <p:sldId id="526" r:id="rId72"/>
    <p:sldId id="456" r:id="rId73"/>
    <p:sldId id="493" r:id="rId74"/>
    <p:sldId id="503" r:id="rId75"/>
    <p:sldId id="376" r:id="rId76"/>
    <p:sldId id="455" r:id="rId77"/>
  </p:sldIdLst>
  <p:sldSz cx="9144000" cy="6858000" type="screen4x3"/>
  <p:notesSz cx="6888163" cy="100187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メイリオ" panose="020B060403050404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メイリオ" panose="020B060403050404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メイリオ" panose="020B060403050404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メイリオ" panose="020B060403050404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メイリオ" panose="020B060403050404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メイリオ" panose="020B060403050404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メイリオ" panose="020B060403050404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メイリオ" panose="020B060403050404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メイリオ" panose="020B060403050404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音桝 彰佐"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9900"/>
    <a:srgbClr val="66FF33"/>
    <a:srgbClr val="FF3300"/>
    <a:srgbClr val="FFDDA5"/>
    <a:srgbClr val="FCFF87"/>
    <a:srgbClr val="F0F2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B4C35-150F-4B96-86AC-D2607E8078F7}" v="41" dt="2020-02-29T10:11:32.10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80316" autoAdjust="0"/>
  </p:normalViewPr>
  <p:slideViewPr>
    <p:cSldViewPr>
      <p:cViewPr varScale="1">
        <p:scale>
          <a:sx n="84" d="100"/>
          <a:sy n="84" d="100"/>
        </p:scale>
        <p:origin x="1128"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音桝 彰佐" userId="6249c96d991f06a6" providerId="LiveId" clId="{A47B4C35-150F-4B96-86AC-D2607E8078F7}"/>
    <pc:docChg chg="undo custSel modSld">
      <pc:chgData name="音桝 彰佐" userId="6249c96d991f06a6" providerId="LiveId" clId="{A47B4C35-150F-4B96-86AC-D2607E8078F7}" dt="2020-02-29T10:11:38.019" v="263" actId="403"/>
      <pc:docMkLst>
        <pc:docMk/>
      </pc:docMkLst>
      <pc:sldChg chg="modNotesTx">
        <pc:chgData name="音桝 彰佐" userId="6249c96d991f06a6" providerId="LiveId" clId="{A47B4C35-150F-4B96-86AC-D2607E8078F7}" dt="2020-02-29T10:04:39.984" v="21" actId="20577"/>
        <pc:sldMkLst>
          <pc:docMk/>
          <pc:sldMk cId="933507686" sldId="353"/>
        </pc:sldMkLst>
      </pc:sldChg>
      <pc:sldChg chg="modNotesTx">
        <pc:chgData name="音桝 彰佐" userId="6249c96d991f06a6" providerId="LiveId" clId="{A47B4C35-150F-4B96-86AC-D2607E8078F7}" dt="2020-02-29T10:04:45.611" v="22" actId="20577"/>
        <pc:sldMkLst>
          <pc:docMk/>
          <pc:sldMk cId="1032163726" sldId="414"/>
        </pc:sldMkLst>
      </pc:sldChg>
      <pc:sldChg chg="modNotesTx">
        <pc:chgData name="音桝 彰佐" userId="6249c96d991f06a6" providerId="LiveId" clId="{A47B4C35-150F-4B96-86AC-D2607E8078F7}" dt="2020-02-29T10:04:57.536" v="25" actId="20577"/>
        <pc:sldMkLst>
          <pc:docMk/>
          <pc:sldMk cId="1098821179" sldId="433"/>
        </pc:sldMkLst>
      </pc:sldChg>
      <pc:sldChg chg="addSp delSp modSp mod modNotesTx">
        <pc:chgData name="音桝 彰佐" userId="6249c96d991f06a6" providerId="LiveId" clId="{A47B4C35-150F-4B96-86AC-D2607E8078F7}" dt="2020-02-29T10:05:59.937" v="28" actId="478"/>
        <pc:sldMkLst>
          <pc:docMk/>
          <pc:sldMk cId="1132137897" sldId="434"/>
        </pc:sldMkLst>
        <pc:spChg chg="add del mod">
          <ac:chgData name="音桝 彰佐" userId="6249c96d991f06a6" providerId="LiveId" clId="{A47B4C35-150F-4B96-86AC-D2607E8078F7}" dt="2020-02-29T10:05:59.937" v="28" actId="478"/>
          <ac:spMkLst>
            <pc:docMk/>
            <pc:sldMk cId="1132137897" sldId="434"/>
            <ac:spMk id="2" creationId="{7540EDB2-5F33-4332-94B1-388509601016}"/>
          </ac:spMkLst>
        </pc:spChg>
        <pc:picChg chg="mod">
          <ac:chgData name="音桝 彰佐" userId="6249c96d991f06a6" providerId="LiveId" clId="{A47B4C35-150F-4B96-86AC-D2607E8078F7}" dt="2020-02-29T10:05:50.390" v="27" actId="14826"/>
          <ac:picMkLst>
            <pc:docMk/>
            <pc:sldMk cId="1132137897" sldId="434"/>
            <ac:picMk id="22535" creationId="{53BA2A7E-0E2B-4AD9-98D3-2AE8B0E76792}"/>
          </ac:picMkLst>
        </pc:picChg>
      </pc:sldChg>
      <pc:sldChg chg="addSp delSp modSp mod">
        <pc:chgData name="音桝 彰佐" userId="6249c96d991f06a6" providerId="LiveId" clId="{A47B4C35-150F-4B96-86AC-D2607E8078F7}" dt="2020-02-29T10:07:17.451" v="119" actId="478"/>
        <pc:sldMkLst>
          <pc:docMk/>
          <pc:sldMk cId="0" sldId="437"/>
        </pc:sldMkLst>
        <pc:spChg chg="add mod">
          <ac:chgData name="音桝 彰佐" userId="6249c96d991f06a6" providerId="LiveId" clId="{A47B4C35-150F-4B96-86AC-D2607E8078F7}" dt="2020-02-29T10:06:57.385" v="117" actId="404"/>
          <ac:spMkLst>
            <pc:docMk/>
            <pc:sldMk cId="0" sldId="437"/>
            <ac:spMk id="2" creationId="{A505C479-AA8A-47D5-A535-7DAD76676629}"/>
          </ac:spMkLst>
        </pc:spChg>
        <pc:spChg chg="add del mod">
          <ac:chgData name="音桝 彰佐" userId="6249c96d991f06a6" providerId="LiveId" clId="{A47B4C35-150F-4B96-86AC-D2607E8078F7}" dt="2020-02-29T10:07:17.451" v="119" actId="478"/>
          <ac:spMkLst>
            <pc:docMk/>
            <pc:sldMk cId="0" sldId="437"/>
            <ac:spMk id="3" creationId="{4E081024-C273-49E6-97DB-8F763222C5C4}"/>
          </ac:spMkLst>
        </pc:spChg>
        <pc:picChg chg="mod">
          <ac:chgData name="音桝 彰佐" userId="6249c96d991f06a6" providerId="LiveId" clId="{A47B4C35-150F-4B96-86AC-D2607E8078F7}" dt="2020-02-29T10:07:14.060" v="118" actId="14826"/>
          <ac:picMkLst>
            <pc:docMk/>
            <pc:sldMk cId="0" sldId="437"/>
            <ac:picMk id="34821" creationId="{66900A5D-B0A0-4F41-A080-1D49A2F12159}"/>
          </ac:picMkLst>
        </pc:picChg>
      </pc:sldChg>
      <pc:sldChg chg="addSp delSp modSp mod">
        <pc:chgData name="音桝 彰佐" userId="6249c96d991f06a6" providerId="LiveId" clId="{A47B4C35-150F-4B96-86AC-D2607E8078F7}" dt="2020-02-29T10:08:58.811" v="196" actId="403"/>
        <pc:sldMkLst>
          <pc:docMk/>
          <pc:sldMk cId="0" sldId="439"/>
        </pc:sldMkLst>
        <pc:spChg chg="add del mod">
          <ac:chgData name="音桝 彰佐" userId="6249c96d991f06a6" providerId="LiveId" clId="{A47B4C35-150F-4B96-86AC-D2607E8078F7}" dt="2020-02-29T10:08:44.121" v="154"/>
          <ac:spMkLst>
            <pc:docMk/>
            <pc:sldMk cId="0" sldId="439"/>
            <ac:spMk id="2" creationId="{A4804C4C-16B7-4A2D-B759-CE2864B013DC}"/>
          </ac:spMkLst>
        </pc:spChg>
        <pc:spChg chg="add mod">
          <ac:chgData name="音桝 彰佐" userId="6249c96d991f06a6" providerId="LiveId" clId="{A47B4C35-150F-4B96-86AC-D2607E8078F7}" dt="2020-02-29T10:08:58.811" v="196" actId="403"/>
          <ac:spMkLst>
            <pc:docMk/>
            <pc:sldMk cId="0" sldId="439"/>
            <ac:spMk id="3" creationId="{EDF51C0F-4F72-4C98-9B89-5CAA5CE67F79}"/>
          </ac:spMkLst>
        </pc:spChg>
        <pc:picChg chg="mod">
          <ac:chgData name="音桝 彰佐" userId="6249c96d991f06a6" providerId="LiveId" clId="{A47B4C35-150F-4B96-86AC-D2607E8078F7}" dt="2020-02-29T10:08:06.745" v="122" actId="14826"/>
          <ac:picMkLst>
            <pc:docMk/>
            <pc:sldMk cId="0" sldId="439"/>
            <ac:picMk id="36869" creationId="{FA3573B3-D54E-45BC-89C2-8751FA878FB7}"/>
          </ac:picMkLst>
        </pc:picChg>
        <pc:picChg chg="mod">
          <ac:chgData name="音桝 彰佐" userId="6249c96d991f06a6" providerId="LiveId" clId="{A47B4C35-150F-4B96-86AC-D2607E8078F7}" dt="2020-02-29T10:08:39.720" v="145" actId="14826"/>
          <ac:picMkLst>
            <pc:docMk/>
            <pc:sldMk cId="0" sldId="439"/>
            <ac:picMk id="36871" creationId="{2B8E2BB5-313F-44BD-BFEA-2D7FA562A382}"/>
          </ac:picMkLst>
        </pc:picChg>
      </pc:sldChg>
      <pc:sldChg chg="addSp delSp modSp mod">
        <pc:chgData name="音桝 彰佐" userId="6249c96d991f06a6" providerId="LiveId" clId="{A47B4C35-150F-4B96-86AC-D2607E8078F7}" dt="2020-02-29T10:09:33.641" v="200" actId="478"/>
        <pc:sldMkLst>
          <pc:docMk/>
          <pc:sldMk cId="0" sldId="441"/>
        </pc:sldMkLst>
        <pc:spChg chg="add del mod">
          <ac:chgData name="音桝 彰佐" userId="6249c96d991f06a6" providerId="LiveId" clId="{A47B4C35-150F-4B96-86AC-D2607E8078F7}" dt="2020-02-29T10:09:33.641" v="200" actId="478"/>
          <ac:spMkLst>
            <pc:docMk/>
            <pc:sldMk cId="0" sldId="441"/>
            <ac:spMk id="2" creationId="{2E6C73FF-BD52-46C9-898E-A306B0576455}"/>
          </ac:spMkLst>
        </pc:spChg>
        <pc:picChg chg="mod">
          <ac:chgData name="音桝 彰佐" userId="6249c96d991f06a6" providerId="LiveId" clId="{A47B4C35-150F-4B96-86AC-D2607E8078F7}" dt="2020-02-29T10:09:24.794" v="197" actId="14826"/>
          <ac:picMkLst>
            <pc:docMk/>
            <pc:sldMk cId="0" sldId="441"/>
            <ac:picMk id="40965" creationId="{721B0B01-2004-45BC-8138-3C8B9303532C}"/>
          </ac:picMkLst>
        </pc:picChg>
      </pc:sldChg>
      <pc:sldChg chg="addSp modSp mod">
        <pc:chgData name="音桝 彰佐" userId="6249c96d991f06a6" providerId="LiveId" clId="{A47B4C35-150F-4B96-86AC-D2607E8078F7}" dt="2020-02-29T10:11:38.019" v="263" actId="403"/>
        <pc:sldMkLst>
          <pc:docMk/>
          <pc:sldMk cId="0" sldId="454"/>
        </pc:sldMkLst>
        <pc:spChg chg="add mod">
          <ac:chgData name="音桝 彰佐" userId="6249c96d991f06a6" providerId="LiveId" clId="{A47B4C35-150F-4B96-86AC-D2607E8078F7}" dt="2020-02-29T10:11:38.019" v="263" actId="403"/>
          <ac:spMkLst>
            <pc:docMk/>
            <pc:sldMk cId="0" sldId="454"/>
            <ac:spMk id="2" creationId="{624AFEEF-108C-4CA0-88CA-3E91DE91E8A1}"/>
          </ac:spMkLst>
        </pc:spChg>
        <pc:picChg chg="mod">
          <ac:chgData name="音桝 彰佐" userId="6249c96d991f06a6" providerId="LiveId" clId="{A47B4C35-150F-4B96-86AC-D2607E8078F7}" dt="2020-02-29T10:11:23.552" v="236" actId="14826"/>
          <ac:picMkLst>
            <pc:docMk/>
            <pc:sldMk cId="0" sldId="454"/>
            <ac:picMk id="90119" creationId="{C300D9BE-C9B3-4C26-A3E3-309A142D063C}"/>
          </ac:picMkLst>
        </pc:picChg>
      </pc:sldChg>
      <pc:sldChg chg="modNotesTx">
        <pc:chgData name="音桝 彰佐" userId="6249c96d991f06a6" providerId="LiveId" clId="{A47B4C35-150F-4B96-86AC-D2607E8078F7}" dt="2020-02-29T10:04:54.196" v="24" actId="20577"/>
        <pc:sldMkLst>
          <pc:docMk/>
          <pc:sldMk cId="3678581682" sldId="458"/>
        </pc:sldMkLst>
      </pc:sldChg>
      <pc:sldChg chg="addSp delSp modSp mod">
        <pc:chgData name="音桝 彰佐" userId="6249c96d991f06a6" providerId="LiveId" clId="{A47B4C35-150F-4B96-86AC-D2607E8078F7}" dt="2020-02-29T10:10:53.569" v="235" actId="1036"/>
        <pc:sldMkLst>
          <pc:docMk/>
          <pc:sldMk cId="0" sldId="475"/>
        </pc:sldMkLst>
        <pc:spChg chg="add del mod">
          <ac:chgData name="音桝 彰佐" userId="6249c96d991f06a6" providerId="LiveId" clId="{A47B4C35-150F-4B96-86AC-D2607E8078F7}" dt="2020-02-29T10:10:26.575" v="208"/>
          <ac:spMkLst>
            <pc:docMk/>
            <pc:sldMk cId="0" sldId="475"/>
            <ac:spMk id="2" creationId="{D1C30491-AC83-44CF-A54C-9DEDBF7B24E8}"/>
          </ac:spMkLst>
        </pc:spChg>
        <pc:spChg chg="add mod">
          <ac:chgData name="音桝 彰佐" userId="6249c96d991f06a6" providerId="LiveId" clId="{A47B4C35-150F-4B96-86AC-D2607E8078F7}" dt="2020-02-29T10:10:53.569" v="235" actId="1036"/>
          <ac:spMkLst>
            <pc:docMk/>
            <pc:sldMk cId="0" sldId="475"/>
            <ac:spMk id="3" creationId="{37A5B54D-E38F-42A2-96FA-EEBA81C107EF}"/>
          </ac:spMkLst>
        </pc:spChg>
        <pc:picChg chg="mod">
          <ac:chgData name="音桝 彰佐" userId="6249c96d991f06a6" providerId="LiveId" clId="{A47B4C35-150F-4B96-86AC-D2607E8078F7}" dt="2020-02-29T10:10:05.333" v="201" actId="14826"/>
          <ac:picMkLst>
            <pc:docMk/>
            <pc:sldMk cId="0" sldId="475"/>
            <ac:picMk id="88070" creationId="{A3CA9BDF-F0D7-49CA-A0D8-1A22E1A896F8}"/>
          </ac:picMkLst>
        </pc:picChg>
      </pc:sldChg>
      <pc:sldChg chg="modNotesTx">
        <pc:chgData name="音桝 彰佐" userId="6249c96d991f06a6" providerId="LiveId" clId="{A47B4C35-150F-4B96-86AC-D2607E8078F7}" dt="2020-02-29T10:04:49.806" v="23" actId="20577"/>
        <pc:sldMkLst>
          <pc:docMk/>
          <pc:sldMk cId="1893337343" sldId="481"/>
        </pc:sldMkLst>
      </pc:sldChg>
      <pc:sldChg chg="modSp mod">
        <pc:chgData name="音桝 彰佐" userId="6249c96d991f06a6" providerId="LiveId" clId="{A47B4C35-150F-4B96-86AC-D2607E8078F7}" dt="2020-02-29T10:04:30.065" v="20" actId="20577"/>
        <pc:sldMkLst>
          <pc:docMk/>
          <pc:sldMk cId="0" sldId="495"/>
        </pc:sldMkLst>
        <pc:spChg chg="mod">
          <ac:chgData name="音桝 彰佐" userId="6249c96d991f06a6" providerId="LiveId" clId="{A47B4C35-150F-4B96-86AC-D2607E8078F7}" dt="2020-02-29T10:04:30.065" v="20" actId="20577"/>
          <ac:spMkLst>
            <pc:docMk/>
            <pc:sldMk cId="0" sldId="495"/>
            <ac:spMk id="4100" creationId="{03455527-D725-4737-A562-E19836D1511B}"/>
          </ac:spMkLst>
        </pc:spChg>
      </pc:sldChg>
    </pc:docChg>
  </pc:docChgLst>
  <pc:docChgLst>
    <pc:chgData name="音桝 彰佐" userId="6249c96d991f06a6" providerId="LiveId" clId="{F1A84A62-8ECE-4BA7-86DC-D96A488BA676}"/>
    <pc:docChg chg="undo redo custSel addSld delSld modSld sldOrd modNotesMaster modHandout">
      <pc:chgData name="音桝 彰佐" userId="6249c96d991f06a6" providerId="LiveId" clId="{F1A84A62-8ECE-4BA7-86DC-D96A488BA676}" dt="2020-02-14T02:00:29.140" v="427" actId="47"/>
      <pc:docMkLst>
        <pc:docMk/>
      </pc:docMkLst>
      <pc:sldChg chg="modSp del">
        <pc:chgData name="音桝 彰佐" userId="6249c96d991f06a6" providerId="LiveId" clId="{F1A84A62-8ECE-4BA7-86DC-D96A488BA676}" dt="2020-02-14T02:00:29.140" v="427" actId="47"/>
        <pc:sldMkLst>
          <pc:docMk/>
          <pc:sldMk cId="0" sldId="261"/>
        </pc:sldMkLst>
        <pc:spChg chg="mod">
          <ac:chgData name="音桝 彰佐" userId="6249c96d991f06a6" providerId="LiveId" clId="{F1A84A62-8ECE-4BA7-86DC-D96A488BA676}" dt="2020-01-20T06:42:30.473" v="382" actId="1036"/>
          <ac:spMkLst>
            <pc:docMk/>
            <pc:sldMk cId="0" sldId="261"/>
            <ac:spMk id="4101" creationId="{0CAD6CB8-B8CD-47E5-9F63-CF26EAD869AC}"/>
          </ac:spMkLst>
        </pc:spChg>
      </pc:sldChg>
      <pc:sldChg chg="delSp modSp del">
        <pc:chgData name="音桝 彰佐" userId="6249c96d991f06a6" providerId="LiveId" clId="{F1A84A62-8ECE-4BA7-86DC-D96A488BA676}" dt="2020-01-20T04:07:00.513" v="258" actId="47"/>
        <pc:sldMkLst>
          <pc:docMk/>
          <pc:sldMk cId="0" sldId="265"/>
        </pc:sldMkLst>
        <pc:spChg chg="del mod">
          <ac:chgData name="音桝 彰佐" userId="6249c96d991f06a6" providerId="LiveId" clId="{F1A84A62-8ECE-4BA7-86DC-D96A488BA676}" dt="2020-01-20T02:59:08.846" v="59"/>
          <ac:spMkLst>
            <pc:docMk/>
            <pc:sldMk cId="0" sldId="265"/>
            <ac:spMk id="6149" creationId="{3F65D4AA-4F82-4D7F-8407-A1AC753E50B6}"/>
          </ac:spMkLst>
        </pc:spChg>
      </pc:sldChg>
      <pc:sldChg chg="add del">
        <pc:chgData name="音桝 彰佐" userId="6249c96d991f06a6" providerId="LiveId" clId="{F1A84A62-8ECE-4BA7-86DC-D96A488BA676}" dt="2020-01-20T04:02:24.140" v="202" actId="47"/>
        <pc:sldMkLst>
          <pc:docMk/>
          <pc:sldMk cId="0" sldId="345"/>
        </pc:sldMkLst>
      </pc:sldChg>
      <pc:sldChg chg="add del">
        <pc:chgData name="音桝 彰佐" userId="6249c96d991f06a6" providerId="LiveId" clId="{F1A84A62-8ECE-4BA7-86DC-D96A488BA676}" dt="2020-01-20T04:04:55.666" v="235" actId="2696"/>
        <pc:sldMkLst>
          <pc:docMk/>
          <pc:sldMk cId="2080623130" sldId="346"/>
        </pc:sldMkLst>
        <pc:spChg chg="mod">
          <ac:chgData name="音桝 彰佐" userId="6249c96d991f06a6" providerId="LiveId" clId="{F1A84A62-8ECE-4BA7-86DC-D96A488BA676}" dt="2020-01-20T04:05:13.893" v="252" actId="1076"/>
          <ac:spMkLst>
            <pc:docMk/>
            <pc:sldMk cId="2080623130" sldId="346"/>
            <ac:spMk id="24579" creationId="{BC4E2A80-8530-4E1D-A61B-33A7EEDBFADB}"/>
          </ac:spMkLst>
        </pc:spChg>
        <pc:spChg chg="mod">
          <ac:chgData name="音桝 彰佐" userId="6249c96d991f06a6" providerId="LiveId" clId="{F1A84A62-8ECE-4BA7-86DC-D96A488BA676}" dt="2020-01-20T04:05:20.974" v="256" actId="1076"/>
          <ac:spMkLst>
            <pc:docMk/>
            <pc:sldMk cId="2080623130" sldId="346"/>
            <ac:spMk id="24581" creationId="{104B9464-3F12-44E5-9432-63734012C9AE}"/>
          </ac:spMkLst>
        </pc:spChg>
      </pc:sldChg>
      <pc:sldChg chg="add">
        <pc:chgData name="音桝 彰佐" userId="6249c96d991f06a6" providerId="LiveId" clId="{F1A84A62-8ECE-4BA7-86DC-D96A488BA676}" dt="2020-01-20T04:01:01.430" v="151"/>
        <pc:sldMkLst>
          <pc:docMk/>
          <pc:sldMk cId="0" sldId="348"/>
        </pc:sldMkLst>
      </pc:sldChg>
      <pc:sldChg chg="modSp add del">
        <pc:chgData name="音桝 彰佐" userId="6249c96d991f06a6" providerId="LiveId" clId="{F1A84A62-8ECE-4BA7-86DC-D96A488BA676}" dt="2020-01-20T06:05:52.174" v="355" actId="113"/>
        <pc:sldMkLst>
          <pc:docMk/>
          <pc:sldMk cId="933507686" sldId="353"/>
        </pc:sldMkLst>
        <pc:spChg chg="mod">
          <ac:chgData name="音桝 彰佐" userId="6249c96d991f06a6" providerId="LiveId" clId="{F1A84A62-8ECE-4BA7-86DC-D96A488BA676}" dt="2020-01-20T06:05:49.819" v="354" actId="113"/>
          <ac:spMkLst>
            <pc:docMk/>
            <pc:sldMk cId="933507686" sldId="353"/>
            <ac:spMk id="12293" creationId="{BAFF060C-627E-4100-933C-2EF242745802}"/>
          </ac:spMkLst>
        </pc:spChg>
        <pc:spChg chg="mod">
          <ac:chgData name="音桝 彰佐" userId="6249c96d991f06a6" providerId="LiveId" clId="{F1A84A62-8ECE-4BA7-86DC-D96A488BA676}" dt="2020-01-20T06:05:52.174" v="355" actId="113"/>
          <ac:spMkLst>
            <pc:docMk/>
            <pc:sldMk cId="933507686" sldId="353"/>
            <ac:spMk id="12296" creationId="{3B44BCA9-5891-4276-A323-C50979F21C51}"/>
          </ac:spMkLst>
        </pc:spChg>
      </pc:sldChg>
      <pc:sldChg chg="modSp add del">
        <pc:chgData name="音桝 彰佐" userId="6249c96d991f06a6" providerId="LiveId" clId="{F1A84A62-8ECE-4BA7-86DC-D96A488BA676}" dt="2020-01-20T04:10:51.955" v="353"/>
        <pc:sldMkLst>
          <pc:docMk/>
          <pc:sldMk cId="3638352261" sldId="368"/>
        </pc:sldMkLst>
        <pc:spChg chg="mod">
          <ac:chgData name="音桝 彰佐" userId="6249c96d991f06a6" providerId="LiveId" clId="{F1A84A62-8ECE-4BA7-86DC-D96A488BA676}" dt="2020-01-20T04:10:51.955" v="353"/>
          <ac:spMkLst>
            <pc:docMk/>
            <pc:sldMk cId="3638352261" sldId="368"/>
            <ac:spMk id="59397" creationId="{84B1127D-D3DF-42CA-9AEE-C85368F41AC4}"/>
          </ac:spMkLst>
        </pc:spChg>
      </pc:sldChg>
      <pc:sldChg chg="add del">
        <pc:chgData name="音桝 彰佐" userId="6249c96d991f06a6" providerId="LiveId" clId="{F1A84A62-8ECE-4BA7-86DC-D96A488BA676}" dt="2020-01-20T03:00:13.905" v="83" actId="2696"/>
        <pc:sldMkLst>
          <pc:docMk/>
          <pc:sldMk cId="796883360" sldId="376"/>
        </pc:sldMkLst>
      </pc:sldChg>
      <pc:sldChg chg="modSp add del">
        <pc:chgData name="音桝 彰佐" userId="6249c96d991f06a6" providerId="LiveId" clId="{F1A84A62-8ECE-4BA7-86DC-D96A488BA676}" dt="2020-01-20T06:05:55.904" v="356" actId="113"/>
        <pc:sldMkLst>
          <pc:docMk/>
          <pc:sldMk cId="1032163726" sldId="414"/>
        </pc:sldMkLst>
        <pc:spChg chg="mod">
          <ac:chgData name="音桝 彰佐" userId="6249c96d991f06a6" providerId="LiveId" clId="{F1A84A62-8ECE-4BA7-86DC-D96A488BA676}" dt="2020-01-20T06:05:55.904" v="356" actId="113"/>
          <ac:spMkLst>
            <pc:docMk/>
            <pc:sldMk cId="1032163726" sldId="414"/>
            <ac:spMk id="14341" creationId="{B82F1F80-BCE0-4ABA-8FB9-3D5322404A49}"/>
          </ac:spMkLst>
        </pc:spChg>
      </pc:sldChg>
      <pc:sldChg chg="add del">
        <pc:chgData name="音桝 彰佐" userId="6249c96d991f06a6" providerId="LiveId" clId="{F1A84A62-8ECE-4BA7-86DC-D96A488BA676}" dt="2020-01-20T04:07:43.132" v="263" actId="47"/>
        <pc:sldMkLst>
          <pc:docMk/>
          <pc:sldMk cId="0" sldId="429"/>
        </pc:sldMkLst>
      </pc:sldChg>
      <pc:sldChg chg="modSp add del ord">
        <pc:chgData name="音桝 彰佐" userId="6249c96d991f06a6" providerId="LiveId" clId="{F1A84A62-8ECE-4BA7-86DC-D96A488BA676}" dt="2020-01-20T04:09:16.365" v="293" actId="47"/>
        <pc:sldMkLst>
          <pc:docMk/>
          <pc:sldMk cId="0" sldId="432"/>
        </pc:sldMkLst>
        <pc:spChg chg="mod">
          <ac:chgData name="音桝 彰佐" userId="6249c96d991f06a6" providerId="LiveId" clId="{F1A84A62-8ECE-4BA7-86DC-D96A488BA676}" dt="2020-01-20T03:01:02.892" v="150" actId="20577"/>
          <ac:spMkLst>
            <pc:docMk/>
            <pc:sldMk cId="0" sldId="432"/>
            <ac:spMk id="8197" creationId="{3D395CA1-FC0B-4142-8583-ED45CC532755}"/>
          </ac:spMkLst>
        </pc:spChg>
      </pc:sldChg>
      <pc:sldChg chg="add del">
        <pc:chgData name="音桝 彰佐" userId="6249c96d991f06a6" providerId="LiveId" clId="{F1A84A62-8ECE-4BA7-86DC-D96A488BA676}" dt="2020-01-20T04:02:21.950" v="201" actId="2696"/>
        <pc:sldMkLst>
          <pc:docMk/>
          <pc:sldMk cId="1098821179" sldId="433"/>
        </pc:sldMkLst>
      </pc:sldChg>
      <pc:sldChg chg="add del">
        <pc:chgData name="音桝 彰佐" userId="6249c96d991f06a6" providerId="LiveId" clId="{F1A84A62-8ECE-4BA7-86DC-D96A488BA676}" dt="2020-01-20T04:02:21.950" v="201" actId="2696"/>
        <pc:sldMkLst>
          <pc:docMk/>
          <pc:sldMk cId="1132137897" sldId="434"/>
        </pc:sldMkLst>
      </pc:sldChg>
      <pc:sldChg chg="add">
        <pc:chgData name="音桝 彰佐" userId="6249c96d991f06a6" providerId="LiveId" clId="{F1A84A62-8ECE-4BA7-86DC-D96A488BA676}" dt="2020-01-20T04:01:01.430" v="151"/>
        <pc:sldMkLst>
          <pc:docMk/>
          <pc:sldMk cId="0" sldId="435"/>
        </pc:sldMkLst>
      </pc:sldChg>
      <pc:sldChg chg="add">
        <pc:chgData name="音桝 彰佐" userId="6249c96d991f06a6" providerId="LiveId" clId="{F1A84A62-8ECE-4BA7-86DC-D96A488BA676}" dt="2020-01-20T04:01:01.430" v="151"/>
        <pc:sldMkLst>
          <pc:docMk/>
          <pc:sldMk cId="0" sldId="436"/>
        </pc:sldMkLst>
      </pc:sldChg>
      <pc:sldChg chg="add">
        <pc:chgData name="音桝 彰佐" userId="6249c96d991f06a6" providerId="LiveId" clId="{F1A84A62-8ECE-4BA7-86DC-D96A488BA676}" dt="2020-01-20T04:01:01.430" v="151"/>
        <pc:sldMkLst>
          <pc:docMk/>
          <pc:sldMk cId="0" sldId="437"/>
        </pc:sldMkLst>
      </pc:sldChg>
      <pc:sldChg chg="add">
        <pc:chgData name="音桝 彰佐" userId="6249c96d991f06a6" providerId="LiveId" clId="{F1A84A62-8ECE-4BA7-86DC-D96A488BA676}" dt="2020-01-20T04:01:01.430" v="151"/>
        <pc:sldMkLst>
          <pc:docMk/>
          <pc:sldMk cId="0" sldId="438"/>
        </pc:sldMkLst>
      </pc:sldChg>
      <pc:sldChg chg="add">
        <pc:chgData name="音桝 彰佐" userId="6249c96d991f06a6" providerId="LiveId" clId="{F1A84A62-8ECE-4BA7-86DC-D96A488BA676}" dt="2020-01-20T04:01:01.430" v="151"/>
        <pc:sldMkLst>
          <pc:docMk/>
          <pc:sldMk cId="0" sldId="439"/>
        </pc:sldMkLst>
      </pc:sldChg>
      <pc:sldChg chg="add">
        <pc:chgData name="音桝 彰佐" userId="6249c96d991f06a6" providerId="LiveId" clId="{F1A84A62-8ECE-4BA7-86DC-D96A488BA676}" dt="2020-01-20T04:01:01.430" v="151"/>
        <pc:sldMkLst>
          <pc:docMk/>
          <pc:sldMk cId="0" sldId="440"/>
        </pc:sldMkLst>
      </pc:sldChg>
      <pc:sldChg chg="add">
        <pc:chgData name="音桝 彰佐" userId="6249c96d991f06a6" providerId="LiveId" clId="{F1A84A62-8ECE-4BA7-86DC-D96A488BA676}" dt="2020-01-20T04:01:01.430" v="151"/>
        <pc:sldMkLst>
          <pc:docMk/>
          <pc:sldMk cId="0" sldId="441"/>
        </pc:sldMkLst>
      </pc:sldChg>
      <pc:sldChg chg="add">
        <pc:chgData name="音桝 彰佐" userId="6249c96d991f06a6" providerId="LiveId" clId="{F1A84A62-8ECE-4BA7-86DC-D96A488BA676}" dt="2020-01-20T04:01:01.430" v="151"/>
        <pc:sldMkLst>
          <pc:docMk/>
          <pc:sldMk cId="0" sldId="442"/>
        </pc:sldMkLst>
      </pc:sldChg>
      <pc:sldChg chg="add">
        <pc:chgData name="音桝 彰佐" userId="6249c96d991f06a6" providerId="LiveId" clId="{F1A84A62-8ECE-4BA7-86DC-D96A488BA676}" dt="2020-01-20T04:01:01.430" v="151"/>
        <pc:sldMkLst>
          <pc:docMk/>
          <pc:sldMk cId="0" sldId="443"/>
        </pc:sldMkLst>
      </pc:sldChg>
      <pc:sldChg chg="modSp add">
        <pc:chgData name="音桝 彰佐" userId="6249c96d991f06a6" providerId="LiveId" clId="{F1A84A62-8ECE-4BA7-86DC-D96A488BA676}" dt="2020-01-20T06:06:25.663" v="360" actId="113"/>
        <pc:sldMkLst>
          <pc:docMk/>
          <pc:sldMk cId="0" sldId="444"/>
        </pc:sldMkLst>
        <pc:spChg chg="mod">
          <ac:chgData name="音桝 彰佐" userId="6249c96d991f06a6" providerId="LiveId" clId="{F1A84A62-8ECE-4BA7-86DC-D96A488BA676}" dt="2020-01-20T06:06:25.663" v="360" actId="113"/>
          <ac:spMkLst>
            <pc:docMk/>
            <pc:sldMk cId="0" sldId="444"/>
            <ac:spMk id="47109" creationId="{F4FC8B3D-2705-416A-8F93-F56013D83521}"/>
          </ac:spMkLst>
        </pc:spChg>
      </pc:sldChg>
      <pc:sldChg chg="modSp add">
        <pc:chgData name="音桝 彰佐" userId="6249c96d991f06a6" providerId="LiveId" clId="{F1A84A62-8ECE-4BA7-86DC-D96A488BA676}" dt="2020-01-20T06:06:28.884" v="361" actId="113"/>
        <pc:sldMkLst>
          <pc:docMk/>
          <pc:sldMk cId="0" sldId="445"/>
        </pc:sldMkLst>
        <pc:spChg chg="mod">
          <ac:chgData name="音桝 彰佐" userId="6249c96d991f06a6" providerId="LiveId" clId="{F1A84A62-8ECE-4BA7-86DC-D96A488BA676}" dt="2020-01-20T06:06:28.884" v="361" actId="113"/>
          <ac:spMkLst>
            <pc:docMk/>
            <pc:sldMk cId="0" sldId="445"/>
            <ac:spMk id="49157" creationId="{2058D433-B03C-444F-8586-1523C00E62BD}"/>
          </ac:spMkLst>
        </pc:spChg>
      </pc:sldChg>
      <pc:sldChg chg="modSp add">
        <pc:chgData name="音桝 彰佐" userId="6249c96d991f06a6" providerId="LiveId" clId="{F1A84A62-8ECE-4BA7-86DC-D96A488BA676}" dt="2020-01-20T06:06:32.732" v="362" actId="113"/>
        <pc:sldMkLst>
          <pc:docMk/>
          <pc:sldMk cId="0" sldId="446"/>
        </pc:sldMkLst>
        <pc:spChg chg="mod">
          <ac:chgData name="音桝 彰佐" userId="6249c96d991f06a6" providerId="LiveId" clId="{F1A84A62-8ECE-4BA7-86DC-D96A488BA676}" dt="2020-01-20T06:06:32.732" v="362" actId="113"/>
          <ac:spMkLst>
            <pc:docMk/>
            <pc:sldMk cId="0" sldId="446"/>
            <ac:spMk id="51205" creationId="{83EB5C83-31E6-4573-B242-DF3C5943198C}"/>
          </ac:spMkLst>
        </pc:spChg>
      </pc:sldChg>
      <pc:sldChg chg="modSp add">
        <pc:chgData name="音桝 彰佐" userId="6249c96d991f06a6" providerId="LiveId" clId="{F1A84A62-8ECE-4BA7-86DC-D96A488BA676}" dt="2020-01-20T06:06:39.885" v="364" actId="113"/>
        <pc:sldMkLst>
          <pc:docMk/>
          <pc:sldMk cId="0" sldId="447"/>
        </pc:sldMkLst>
        <pc:spChg chg="mod">
          <ac:chgData name="音桝 彰佐" userId="6249c96d991f06a6" providerId="LiveId" clId="{F1A84A62-8ECE-4BA7-86DC-D96A488BA676}" dt="2020-01-20T06:06:39.885" v="364" actId="113"/>
          <ac:spMkLst>
            <pc:docMk/>
            <pc:sldMk cId="0" sldId="447"/>
            <ac:spMk id="55301" creationId="{E2A2E397-F8C4-47BE-8D8D-7C23C3D26D5B}"/>
          </ac:spMkLst>
        </pc:spChg>
      </pc:sldChg>
      <pc:sldChg chg="modSp add">
        <pc:chgData name="音桝 彰佐" userId="6249c96d991f06a6" providerId="LiveId" clId="{F1A84A62-8ECE-4BA7-86DC-D96A488BA676}" dt="2020-01-20T06:06:43.530" v="365" actId="113"/>
        <pc:sldMkLst>
          <pc:docMk/>
          <pc:sldMk cId="0" sldId="448"/>
        </pc:sldMkLst>
        <pc:spChg chg="mod">
          <ac:chgData name="音桝 彰佐" userId="6249c96d991f06a6" providerId="LiveId" clId="{F1A84A62-8ECE-4BA7-86DC-D96A488BA676}" dt="2020-01-20T06:06:43.530" v="365" actId="113"/>
          <ac:spMkLst>
            <pc:docMk/>
            <pc:sldMk cId="0" sldId="448"/>
            <ac:spMk id="57348" creationId="{345ED80B-31CC-4D71-84F4-D710883C58F7}"/>
          </ac:spMkLst>
        </pc:spChg>
      </pc:sldChg>
      <pc:sldChg chg="modSp add">
        <pc:chgData name="音桝 彰佐" userId="6249c96d991f06a6" providerId="LiveId" clId="{F1A84A62-8ECE-4BA7-86DC-D96A488BA676}" dt="2020-01-20T06:06:47.841" v="366" actId="113"/>
        <pc:sldMkLst>
          <pc:docMk/>
          <pc:sldMk cId="0" sldId="449"/>
        </pc:sldMkLst>
        <pc:spChg chg="mod">
          <ac:chgData name="音桝 彰佐" userId="6249c96d991f06a6" providerId="LiveId" clId="{F1A84A62-8ECE-4BA7-86DC-D96A488BA676}" dt="2020-01-20T06:06:47.841" v="366" actId="113"/>
          <ac:spMkLst>
            <pc:docMk/>
            <pc:sldMk cId="0" sldId="449"/>
            <ac:spMk id="59396" creationId="{A2BA1552-35F4-4FAF-997C-7E6DC46D43FE}"/>
          </ac:spMkLst>
        </pc:spChg>
      </pc:sldChg>
      <pc:sldChg chg="modSp add">
        <pc:chgData name="音桝 彰佐" userId="6249c96d991f06a6" providerId="LiveId" clId="{F1A84A62-8ECE-4BA7-86DC-D96A488BA676}" dt="2020-01-20T06:06:59.803" v="368" actId="14100"/>
        <pc:sldMkLst>
          <pc:docMk/>
          <pc:sldMk cId="0" sldId="450"/>
        </pc:sldMkLst>
        <pc:spChg chg="mod">
          <ac:chgData name="音桝 彰佐" userId="6249c96d991f06a6" providerId="LiveId" clId="{F1A84A62-8ECE-4BA7-86DC-D96A488BA676}" dt="2020-01-20T06:06:59.803" v="368" actId="14100"/>
          <ac:spMkLst>
            <pc:docMk/>
            <pc:sldMk cId="0" sldId="450"/>
            <ac:spMk id="61444" creationId="{9769C38D-13B3-4F97-966F-C0237D77A6A7}"/>
          </ac:spMkLst>
        </pc:spChg>
      </pc:sldChg>
      <pc:sldChg chg="modSp add">
        <pc:chgData name="音桝 彰佐" userId="6249c96d991f06a6" providerId="LiveId" clId="{F1A84A62-8ECE-4BA7-86DC-D96A488BA676}" dt="2020-01-20T06:07:05.641" v="369" actId="113"/>
        <pc:sldMkLst>
          <pc:docMk/>
          <pc:sldMk cId="0" sldId="451"/>
        </pc:sldMkLst>
        <pc:spChg chg="mod">
          <ac:chgData name="音桝 彰佐" userId="6249c96d991f06a6" providerId="LiveId" clId="{F1A84A62-8ECE-4BA7-86DC-D96A488BA676}" dt="2020-01-20T06:07:05.641" v="369" actId="113"/>
          <ac:spMkLst>
            <pc:docMk/>
            <pc:sldMk cId="0" sldId="451"/>
            <ac:spMk id="63492" creationId="{F531B04E-2609-4028-80A1-F569F4CECE4D}"/>
          </ac:spMkLst>
        </pc:spChg>
      </pc:sldChg>
      <pc:sldChg chg="modSp add">
        <pc:chgData name="音桝 彰佐" userId="6249c96d991f06a6" providerId="LiveId" clId="{F1A84A62-8ECE-4BA7-86DC-D96A488BA676}" dt="2020-01-20T06:07:09.152" v="370" actId="113"/>
        <pc:sldMkLst>
          <pc:docMk/>
          <pc:sldMk cId="0" sldId="452"/>
        </pc:sldMkLst>
        <pc:spChg chg="mod">
          <ac:chgData name="音桝 彰佐" userId="6249c96d991f06a6" providerId="LiveId" clId="{F1A84A62-8ECE-4BA7-86DC-D96A488BA676}" dt="2020-01-20T06:07:09.152" v="370" actId="113"/>
          <ac:spMkLst>
            <pc:docMk/>
            <pc:sldMk cId="0" sldId="452"/>
            <ac:spMk id="65540" creationId="{5333CC5E-6E3C-4E14-9A6F-7ECC8C4118B9}"/>
          </ac:spMkLst>
        </pc:spChg>
      </pc:sldChg>
      <pc:sldChg chg="add">
        <pc:chgData name="音桝 彰佐" userId="6249c96d991f06a6" providerId="LiveId" clId="{F1A84A62-8ECE-4BA7-86DC-D96A488BA676}" dt="2020-01-20T04:01:01.430" v="151"/>
        <pc:sldMkLst>
          <pc:docMk/>
          <pc:sldMk cId="0" sldId="453"/>
        </pc:sldMkLst>
      </pc:sldChg>
      <pc:sldChg chg="add">
        <pc:chgData name="音桝 彰佐" userId="6249c96d991f06a6" providerId="LiveId" clId="{F1A84A62-8ECE-4BA7-86DC-D96A488BA676}" dt="2020-01-20T04:01:01.430" v="151"/>
        <pc:sldMkLst>
          <pc:docMk/>
          <pc:sldMk cId="0" sldId="454"/>
        </pc:sldMkLst>
      </pc:sldChg>
      <pc:sldChg chg="add del">
        <pc:chgData name="音桝 彰佐" userId="6249c96d991f06a6" providerId="LiveId" clId="{F1A84A62-8ECE-4BA7-86DC-D96A488BA676}" dt="2020-01-20T03:00:13.905" v="83" actId="2696"/>
        <pc:sldMkLst>
          <pc:docMk/>
          <pc:sldMk cId="572160923" sldId="455"/>
        </pc:sldMkLst>
      </pc:sldChg>
      <pc:sldChg chg="modSp add">
        <pc:chgData name="音桝 彰佐" userId="6249c96d991f06a6" providerId="LiveId" clId="{F1A84A62-8ECE-4BA7-86DC-D96A488BA676}" dt="2020-01-20T03:00:30.652" v="98"/>
        <pc:sldMkLst>
          <pc:docMk/>
          <pc:sldMk cId="1036491922" sldId="456"/>
        </pc:sldMkLst>
        <pc:spChg chg="mod">
          <ac:chgData name="音桝 彰佐" userId="6249c96d991f06a6" providerId="LiveId" clId="{F1A84A62-8ECE-4BA7-86DC-D96A488BA676}" dt="2020-01-20T03:00:30.652" v="98"/>
          <ac:spMkLst>
            <pc:docMk/>
            <pc:sldMk cId="1036491922" sldId="456"/>
            <ac:spMk id="61446" creationId="{91C6FF11-9405-489F-92EF-E8E0AEDA5E25}"/>
          </ac:spMkLst>
        </pc:spChg>
      </pc:sldChg>
      <pc:sldChg chg="modSp add">
        <pc:chgData name="音桝 彰佐" userId="6249c96d991f06a6" providerId="LiveId" clId="{F1A84A62-8ECE-4BA7-86DC-D96A488BA676}" dt="2020-01-20T06:06:36.423" v="363" actId="113"/>
        <pc:sldMkLst>
          <pc:docMk/>
          <pc:sldMk cId="0" sldId="457"/>
        </pc:sldMkLst>
        <pc:spChg chg="mod">
          <ac:chgData name="音桝 彰佐" userId="6249c96d991f06a6" providerId="LiveId" clId="{F1A84A62-8ECE-4BA7-86DC-D96A488BA676}" dt="2020-01-20T06:06:36.423" v="363" actId="113"/>
          <ac:spMkLst>
            <pc:docMk/>
            <pc:sldMk cId="0" sldId="457"/>
            <ac:spMk id="53252" creationId="{DFE68C95-54B0-4D6F-94DE-5949F14775F1}"/>
          </ac:spMkLst>
        </pc:spChg>
      </pc:sldChg>
      <pc:sldChg chg="modSp add del">
        <pc:chgData name="音桝 彰佐" userId="6249c96d991f06a6" providerId="LiveId" clId="{F1A84A62-8ECE-4BA7-86DC-D96A488BA676}" dt="2020-01-20T06:06:06.403" v="359" actId="113"/>
        <pc:sldMkLst>
          <pc:docMk/>
          <pc:sldMk cId="3678581682" sldId="458"/>
        </pc:sldMkLst>
        <pc:spChg chg="mod">
          <ac:chgData name="音桝 彰佐" userId="6249c96d991f06a6" providerId="LiveId" clId="{F1A84A62-8ECE-4BA7-86DC-D96A488BA676}" dt="2020-01-20T06:06:06.403" v="359" actId="113"/>
          <ac:spMkLst>
            <pc:docMk/>
            <pc:sldMk cId="3678581682" sldId="458"/>
            <ac:spMk id="18437" creationId="{AF602287-5A5D-41A5-91EC-482D4B9D1A5A}"/>
          </ac:spMkLst>
        </pc:spChg>
      </pc:sldChg>
      <pc:sldChg chg="add del">
        <pc:chgData name="音桝 彰佐" userId="6249c96d991f06a6" providerId="LiveId" clId="{F1A84A62-8ECE-4BA7-86DC-D96A488BA676}" dt="2020-01-20T04:04:55.666" v="235" actId="2696"/>
        <pc:sldMkLst>
          <pc:docMk/>
          <pc:sldMk cId="2294889767" sldId="461"/>
        </pc:sldMkLst>
      </pc:sldChg>
      <pc:sldChg chg="add del">
        <pc:chgData name="音桝 彰佐" userId="6249c96d991f06a6" providerId="LiveId" clId="{F1A84A62-8ECE-4BA7-86DC-D96A488BA676}" dt="2020-01-20T04:04:55.666" v="235" actId="2696"/>
        <pc:sldMkLst>
          <pc:docMk/>
          <pc:sldMk cId="3509296433" sldId="465"/>
        </pc:sldMkLst>
      </pc:sldChg>
      <pc:sldChg chg="add del">
        <pc:chgData name="音桝 彰佐" userId="6249c96d991f06a6" providerId="LiveId" clId="{F1A84A62-8ECE-4BA7-86DC-D96A488BA676}" dt="2020-01-20T04:04:55.666" v="235" actId="2696"/>
        <pc:sldMkLst>
          <pc:docMk/>
          <pc:sldMk cId="3256517273" sldId="466"/>
        </pc:sldMkLst>
      </pc:sldChg>
      <pc:sldChg chg="add">
        <pc:chgData name="音桝 彰佐" userId="6249c96d991f06a6" providerId="LiveId" clId="{F1A84A62-8ECE-4BA7-86DC-D96A488BA676}" dt="2020-01-20T04:01:01.430" v="151"/>
        <pc:sldMkLst>
          <pc:docMk/>
          <pc:sldMk cId="0" sldId="469"/>
        </pc:sldMkLst>
      </pc:sldChg>
      <pc:sldChg chg="add">
        <pc:chgData name="音桝 彰佐" userId="6249c96d991f06a6" providerId="LiveId" clId="{F1A84A62-8ECE-4BA7-86DC-D96A488BA676}" dt="2020-01-20T04:01:01.430" v="151"/>
        <pc:sldMkLst>
          <pc:docMk/>
          <pc:sldMk cId="0" sldId="470"/>
        </pc:sldMkLst>
      </pc:sldChg>
      <pc:sldChg chg="add">
        <pc:chgData name="音桝 彰佐" userId="6249c96d991f06a6" providerId="LiveId" clId="{F1A84A62-8ECE-4BA7-86DC-D96A488BA676}" dt="2020-01-20T04:01:01.430" v="151"/>
        <pc:sldMkLst>
          <pc:docMk/>
          <pc:sldMk cId="0" sldId="471"/>
        </pc:sldMkLst>
      </pc:sldChg>
      <pc:sldChg chg="modSp add">
        <pc:chgData name="音桝 彰佐" userId="6249c96d991f06a6" providerId="LiveId" clId="{F1A84A62-8ECE-4BA7-86DC-D96A488BA676}" dt="2020-01-20T06:07:46.109" v="372" actId="113"/>
        <pc:sldMkLst>
          <pc:docMk/>
          <pc:sldMk cId="0" sldId="472"/>
        </pc:sldMkLst>
        <pc:spChg chg="mod">
          <ac:chgData name="音桝 彰佐" userId="6249c96d991f06a6" providerId="LiveId" clId="{F1A84A62-8ECE-4BA7-86DC-D96A488BA676}" dt="2020-01-20T06:07:46.109" v="372" actId="113"/>
          <ac:spMkLst>
            <pc:docMk/>
            <pc:sldMk cId="0" sldId="472"/>
            <ac:spMk id="81924" creationId="{156FAF29-CEA5-47F4-9511-EC809B2FA443}"/>
          </ac:spMkLst>
        </pc:spChg>
      </pc:sldChg>
      <pc:sldChg chg="modSp add">
        <pc:chgData name="音桝 彰佐" userId="6249c96d991f06a6" providerId="LiveId" clId="{F1A84A62-8ECE-4BA7-86DC-D96A488BA676}" dt="2020-01-20T06:07:12.421" v="371" actId="113"/>
        <pc:sldMkLst>
          <pc:docMk/>
          <pc:sldMk cId="0" sldId="473"/>
        </pc:sldMkLst>
        <pc:spChg chg="mod">
          <ac:chgData name="音桝 彰佐" userId="6249c96d991f06a6" providerId="LiveId" clId="{F1A84A62-8ECE-4BA7-86DC-D96A488BA676}" dt="2020-01-20T06:07:12.421" v="371" actId="113"/>
          <ac:spMkLst>
            <pc:docMk/>
            <pc:sldMk cId="0" sldId="473"/>
            <ac:spMk id="67586" creationId="{1352ACC8-DBFB-4555-881A-D7A97E274254}"/>
          </ac:spMkLst>
        </pc:spChg>
      </pc:sldChg>
      <pc:sldChg chg="add">
        <pc:chgData name="音桝 彰佐" userId="6249c96d991f06a6" providerId="LiveId" clId="{F1A84A62-8ECE-4BA7-86DC-D96A488BA676}" dt="2020-01-20T04:05:00.802" v="236"/>
        <pc:sldMkLst>
          <pc:docMk/>
          <pc:sldMk cId="980630188" sldId="474"/>
        </pc:sldMkLst>
      </pc:sldChg>
      <pc:sldChg chg="add">
        <pc:chgData name="音桝 彰佐" userId="6249c96d991f06a6" providerId="LiveId" clId="{F1A84A62-8ECE-4BA7-86DC-D96A488BA676}" dt="2020-01-20T04:01:01.430" v="151"/>
        <pc:sldMkLst>
          <pc:docMk/>
          <pc:sldMk cId="0" sldId="475"/>
        </pc:sldMkLst>
      </pc:sldChg>
      <pc:sldChg chg="add">
        <pc:chgData name="音桝 彰佐" userId="6249c96d991f06a6" providerId="LiveId" clId="{F1A84A62-8ECE-4BA7-86DC-D96A488BA676}" dt="2020-01-20T04:01:01.430" v="151"/>
        <pc:sldMkLst>
          <pc:docMk/>
          <pc:sldMk cId="0" sldId="476"/>
        </pc:sldMkLst>
      </pc:sldChg>
      <pc:sldChg chg="add">
        <pc:chgData name="音桝 彰佐" userId="6249c96d991f06a6" providerId="LiveId" clId="{F1A84A62-8ECE-4BA7-86DC-D96A488BA676}" dt="2020-01-20T04:01:01.430" v="151"/>
        <pc:sldMkLst>
          <pc:docMk/>
          <pc:sldMk cId="0" sldId="478"/>
        </pc:sldMkLst>
      </pc:sldChg>
      <pc:sldChg chg="add del">
        <pc:chgData name="音桝 彰佐" userId="6249c96d991f06a6" providerId="LiveId" clId="{F1A84A62-8ECE-4BA7-86DC-D96A488BA676}" dt="2020-01-20T04:04:55.666" v="235" actId="2696"/>
        <pc:sldMkLst>
          <pc:docMk/>
          <pc:sldMk cId="781047932" sldId="479"/>
        </pc:sldMkLst>
      </pc:sldChg>
      <pc:sldChg chg="add">
        <pc:chgData name="音桝 彰佐" userId="6249c96d991f06a6" providerId="LiveId" clId="{F1A84A62-8ECE-4BA7-86DC-D96A488BA676}" dt="2020-01-20T04:05:00.802" v="236"/>
        <pc:sldMkLst>
          <pc:docMk/>
          <pc:sldMk cId="455121745" sldId="480"/>
        </pc:sldMkLst>
      </pc:sldChg>
      <pc:sldChg chg="add">
        <pc:chgData name="音桝 彰佐" userId="6249c96d991f06a6" providerId="LiveId" clId="{F1A84A62-8ECE-4BA7-86DC-D96A488BA676}" dt="2020-01-20T04:02:34.892" v="203"/>
        <pc:sldMkLst>
          <pc:docMk/>
          <pc:sldMk cId="1893337343" sldId="481"/>
        </pc:sldMkLst>
        <pc:spChg chg="mod">
          <ac:chgData name="音桝 彰佐" userId="6249c96d991f06a6" providerId="LiveId" clId="{F1A84A62-8ECE-4BA7-86DC-D96A488BA676}" dt="2020-01-20T06:06:00.316" v="357" actId="113"/>
          <ac:spMkLst>
            <pc:docMk/>
            <pc:sldMk cId="1893337343" sldId="481"/>
            <ac:spMk id="16389" creationId="{7218490A-4372-441B-BA26-ACF85A17AF88}"/>
          </ac:spMkLst>
        </pc:spChg>
      </pc:sldChg>
      <pc:sldChg chg="add">
        <pc:chgData name="音桝 彰佐" userId="6249c96d991f06a6" providerId="LiveId" clId="{F1A84A62-8ECE-4BA7-86DC-D96A488BA676}" dt="2020-01-20T04:05:00.802" v="236"/>
        <pc:sldMkLst>
          <pc:docMk/>
          <pc:sldMk cId="4024723761" sldId="482"/>
        </pc:sldMkLst>
      </pc:sldChg>
      <pc:sldChg chg="add del">
        <pc:chgData name="音桝 彰佐" userId="6249c96d991f06a6" providerId="LiveId" clId="{F1A84A62-8ECE-4BA7-86DC-D96A488BA676}" dt="2020-01-20T04:04:55.666" v="235" actId="2696"/>
        <pc:sldMkLst>
          <pc:docMk/>
          <pc:sldMk cId="1918435115" sldId="483"/>
        </pc:sldMkLst>
      </pc:sldChg>
      <pc:sldChg chg="add">
        <pc:chgData name="音桝 彰佐" userId="6249c96d991f06a6" providerId="LiveId" clId="{F1A84A62-8ECE-4BA7-86DC-D96A488BA676}" dt="2020-01-20T04:05:00.802" v="236"/>
        <pc:sldMkLst>
          <pc:docMk/>
          <pc:sldMk cId="1509336354" sldId="484"/>
        </pc:sldMkLst>
        <pc:spChg chg="mod">
          <ac:chgData name="音桝 彰佐" userId="6249c96d991f06a6" providerId="LiveId" clId="{F1A84A62-8ECE-4BA7-86DC-D96A488BA676}" dt="2020-01-20T06:08:04.680" v="373" actId="113"/>
          <ac:spMkLst>
            <pc:docMk/>
            <pc:sldMk cId="1509336354" sldId="484"/>
            <ac:spMk id="49156" creationId="{D6773965-556E-435E-A02B-978C76A2F8E1}"/>
          </ac:spMkLst>
        </pc:spChg>
      </pc:sldChg>
      <pc:sldChg chg="modSp add del">
        <pc:chgData name="音桝 彰佐" userId="6249c96d991f06a6" providerId="LiveId" clId="{F1A84A62-8ECE-4BA7-86DC-D96A488BA676}" dt="2020-01-20T06:08:15.860" v="376" actId="113"/>
        <pc:sldMkLst>
          <pc:docMk/>
          <pc:sldMk cId="3711645063" sldId="485"/>
        </pc:sldMkLst>
        <pc:spChg chg="mod">
          <ac:chgData name="音桝 彰佐" userId="6249c96d991f06a6" providerId="LiveId" clId="{F1A84A62-8ECE-4BA7-86DC-D96A488BA676}" dt="2020-01-20T06:08:15.860" v="376" actId="113"/>
          <ac:spMkLst>
            <pc:docMk/>
            <pc:sldMk cId="3711645063" sldId="485"/>
            <ac:spMk id="57348" creationId="{1EB665C0-AC5C-4A50-ABE4-3168F9609831}"/>
          </ac:spMkLst>
        </pc:spChg>
      </pc:sldChg>
      <pc:sldChg chg="del">
        <pc:chgData name="音桝 彰佐" userId="6249c96d991f06a6" providerId="LiveId" clId="{F1A84A62-8ECE-4BA7-86DC-D96A488BA676}" dt="2020-01-20T04:07:00.513" v="258" actId="47"/>
        <pc:sldMkLst>
          <pc:docMk/>
          <pc:sldMk cId="0" sldId="486"/>
        </pc:sldMkLst>
      </pc:sldChg>
      <pc:sldChg chg="del">
        <pc:chgData name="音桝 彰佐" userId="6249c96d991f06a6" providerId="LiveId" clId="{F1A84A62-8ECE-4BA7-86DC-D96A488BA676}" dt="2020-01-20T04:07:00.513" v="258" actId="47"/>
        <pc:sldMkLst>
          <pc:docMk/>
          <pc:sldMk cId="0" sldId="487"/>
        </pc:sldMkLst>
      </pc:sldChg>
      <pc:sldChg chg="del">
        <pc:chgData name="音桝 彰佐" userId="6249c96d991f06a6" providerId="LiveId" clId="{F1A84A62-8ECE-4BA7-86DC-D96A488BA676}" dt="2020-01-20T04:07:00.513" v="258" actId="47"/>
        <pc:sldMkLst>
          <pc:docMk/>
          <pc:sldMk cId="0" sldId="489"/>
        </pc:sldMkLst>
      </pc:sldChg>
      <pc:sldChg chg="del">
        <pc:chgData name="音桝 彰佐" userId="6249c96d991f06a6" providerId="LiveId" clId="{F1A84A62-8ECE-4BA7-86DC-D96A488BA676}" dt="2020-01-20T04:07:00.513" v="258" actId="47"/>
        <pc:sldMkLst>
          <pc:docMk/>
          <pc:sldMk cId="0" sldId="490"/>
        </pc:sldMkLst>
      </pc:sldChg>
      <pc:sldChg chg="del">
        <pc:chgData name="音桝 彰佐" userId="6249c96d991f06a6" providerId="LiveId" clId="{F1A84A62-8ECE-4BA7-86DC-D96A488BA676}" dt="2020-01-20T04:07:00.513" v="258" actId="47"/>
        <pc:sldMkLst>
          <pc:docMk/>
          <pc:sldMk cId="0" sldId="491"/>
        </pc:sldMkLst>
      </pc:sldChg>
      <pc:sldChg chg="del">
        <pc:chgData name="音桝 彰佐" userId="6249c96d991f06a6" providerId="LiveId" clId="{F1A84A62-8ECE-4BA7-86DC-D96A488BA676}" dt="2020-01-20T04:07:00.513" v="258" actId="47"/>
        <pc:sldMkLst>
          <pc:docMk/>
          <pc:sldMk cId="0" sldId="492"/>
        </pc:sldMkLst>
      </pc:sldChg>
      <pc:sldChg chg="modSp add del ord">
        <pc:chgData name="音桝 彰佐" userId="6249c96d991f06a6" providerId="LiveId" clId="{F1A84A62-8ECE-4BA7-86DC-D96A488BA676}" dt="2020-01-20T06:44:19.472" v="414"/>
        <pc:sldMkLst>
          <pc:docMk/>
          <pc:sldMk cId="0" sldId="493"/>
        </pc:sldMkLst>
        <pc:spChg chg="mod">
          <ac:chgData name="音桝 彰佐" userId="6249c96d991f06a6" providerId="LiveId" clId="{F1A84A62-8ECE-4BA7-86DC-D96A488BA676}" dt="2020-01-20T06:44:19.472" v="414"/>
          <ac:spMkLst>
            <pc:docMk/>
            <pc:sldMk cId="0" sldId="493"/>
            <ac:spMk id="20486" creationId="{112DC1B9-6B91-4849-9075-658A8F18F1E7}"/>
          </ac:spMkLst>
        </pc:spChg>
      </pc:sldChg>
      <pc:sldChg chg="delSp modSp add del">
        <pc:chgData name="音桝 彰佐" userId="6249c96d991f06a6" providerId="LiveId" clId="{F1A84A62-8ECE-4BA7-86DC-D96A488BA676}" dt="2020-01-20T04:07:00.513" v="258" actId="47"/>
        <pc:sldMkLst>
          <pc:docMk/>
          <pc:sldMk cId="1060847360" sldId="494"/>
        </pc:sldMkLst>
        <pc:spChg chg="del mod">
          <ac:chgData name="音桝 彰佐" userId="6249c96d991f06a6" providerId="LiveId" clId="{F1A84A62-8ECE-4BA7-86DC-D96A488BA676}" dt="2020-01-20T02:58:16.954" v="30" actId="478"/>
          <ac:spMkLst>
            <pc:docMk/>
            <pc:sldMk cId="1060847360" sldId="494"/>
            <ac:spMk id="4098" creationId="{B3AFBD7D-2006-4346-8B31-C7B472B09551}"/>
          </ac:spMkLst>
        </pc:spChg>
        <pc:spChg chg="del">
          <ac:chgData name="音桝 彰佐" userId="6249c96d991f06a6" providerId="LiveId" clId="{F1A84A62-8ECE-4BA7-86DC-D96A488BA676}" dt="2020-01-20T02:58:18.424" v="31" actId="478"/>
          <ac:spMkLst>
            <pc:docMk/>
            <pc:sldMk cId="1060847360" sldId="494"/>
            <ac:spMk id="4099" creationId="{384E55E2-E586-4871-AA9E-BFDD08A225BB}"/>
          </ac:spMkLst>
        </pc:spChg>
        <pc:spChg chg="del">
          <ac:chgData name="音桝 彰佐" userId="6249c96d991f06a6" providerId="LiveId" clId="{F1A84A62-8ECE-4BA7-86DC-D96A488BA676}" dt="2020-01-20T02:58:20.262" v="32" actId="478"/>
          <ac:spMkLst>
            <pc:docMk/>
            <pc:sldMk cId="1060847360" sldId="494"/>
            <ac:spMk id="4100" creationId="{BA2BE7A3-E6CF-4674-8CC3-80C24BA32C45}"/>
          </ac:spMkLst>
        </pc:spChg>
      </pc:sldChg>
      <pc:sldChg chg="modSp add ord">
        <pc:chgData name="音桝 彰佐" userId="6249c96d991f06a6" providerId="LiveId" clId="{F1A84A62-8ECE-4BA7-86DC-D96A488BA676}" dt="2020-01-20T06:44:50.383" v="425" actId="20577"/>
        <pc:sldMkLst>
          <pc:docMk/>
          <pc:sldMk cId="0" sldId="495"/>
        </pc:sldMkLst>
        <pc:spChg chg="mod">
          <ac:chgData name="音桝 彰佐" userId="6249c96d991f06a6" providerId="LiveId" clId="{F1A84A62-8ECE-4BA7-86DC-D96A488BA676}" dt="2020-01-20T06:44:50.383" v="425" actId="20577"/>
          <ac:spMkLst>
            <pc:docMk/>
            <pc:sldMk cId="0" sldId="495"/>
            <ac:spMk id="4101" creationId="{30C0A207-77AE-4BFE-99AA-8104716FCE50}"/>
          </ac:spMkLst>
        </pc:spChg>
      </pc:sldChg>
      <pc:sldChg chg="modSp add ord">
        <pc:chgData name="音桝 彰佐" userId="6249c96d991f06a6" providerId="LiveId" clId="{F1A84A62-8ECE-4BA7-86DC-D96A488BA676}" dt="2020-01-20T04:10:10.064" v="339"/>
        <pc:sldMkLst>
          <pc:docMk/>
          <pc:sldMk cId="0" sldId="496"/>
        </pc:sldMkLst>
        <pc:spChg chg="mod">
          <ac:chgData name="音桝 彰佐" userId="6249c96d991f06a6" providerId="LiveId" clId="{F1A84A62-8ECE-4BA7-86DC-D96A488BA676}" dt="2020-01-20T04:10:10.064" v="339"/>
          <ac:spMkLst>
            <pc:docMk/>
            <pc:sldMk cId="0" sldId="496"/>
            <ac:spMk id="6149" creationId="{FBEF82D8-034F-4308-B729-C403CD9D8F50}"/>
          </ac:spMkLst>
        </pc:spChg>
      </pc:sldChg>
      <pc:sldChg chg="add del">
        <pc:chgData name="音桝 彰佐" userId="6249c96d991f06a6" providerId="LiveId" clId="{F1A84A62-8ECE-4BA7-86DC-D96A488BA676}" dt="2020-01-20T04:04:55.666" v="235" actId="2696"/>
        <pc:sldMkLst>
          <pc:docMk/>
          <pc:sldMk cId="2473724338" sldId="497"/>
        </pc:sldMkLst>
      </pc:sldChg>
      <pc:sldChg chg="add del">
        <pc:chgData name="音桝 彰佐" userId="6249c96d991f06a6" providerId="LiveId" clId="{F1A84A62-8ECE-4BA7-86DC-D96A488BA676}" dt="2020-01-20T04:04:55.666" v="235" actId="2696"/>
        <pc:sldMkLst>
          <pc:docMk/>
          <pc:sldMk cId="764125948" sldId="498"/>
        </pc:sldMkLst>
      </pc:sldChg>
      <pc:sldChg chg="add">
        <pc:chgData name="音桝 彰佐" userId="6249c96d991f06a6" providerId="LiveId" clId="{F1A84A62-8ECE-4BA7-86DC-D96A488BA676}" dt="2020-01-20T04:05:00.802" v="236"/>
        <pc:sldMkLst>
          <pc:docMk/>
          <pc:sldMk cId="2995728612" sldId="499"/>
        </pc:sldMkLst>
      </pc:sldChg>
      <pc:sldChg chg="add">
        <pc:chgData name="音桝 彰佐" userId="6249c96d991f06a6" providerId="LiveId" clId="{F1A84A62-8ECE-4BA7-86DC-D96A488BA676}" dt="2020-01-20T04:05:00.802" v="236"/>
        <pc:sldMkLst>
          <pc:docMk/>
          <pc:sldMk cId="1930641078" sldId="500"/>
        </pc:sldMkLst>
      </pc:sldChg>
      <pc:sldChg chg="add">
        <pc:chgData name="音桝 彰佐" userId="6249c96d991f06a6" providerId="LiveId" clId="{F1A84A62-8ECE-4BA7-86DC-D96A488BA676}" dt="2020-01-20T04:05:00.802" v="236"/>
        <pc:sldMkLst>
          <pc:docMk/>
          <pc:sldMk cId="3597332694" sldId="501"/>
        </pc:sldMkLst>
        <pc:spChg chg="mod">
          <ac:chgData name="音桝 彰佐" userId="6249c96d991f06a6" providerId="LiveId" clId="{F1A84A62-8ECE-4BA7-86DC-D96A488BA676}" dt="2020-01-20T06:08:07.713" v="374" actId="113"/>
          <ac:spMkLst>
            <pc:docMk/>
            <pc:sldMk cId="3597332694" sldId="501"/>
            <ac:spMk id="53252" creationId="{9A4FA200-5F24-421C-83C4-940444AD2560}"/>
          </ac:spMkLst>
        </pc:spChg>
      </pc:sldChg>
      <pc:sldChg chg="modSp add del">
        <pc:chgData name="音桝 彰佐" userId="6249c96d991f06a6" providerId="LiveId" clId="{F1A84A62-8ECE-4BA7-86DC-D96A488BA676}" dt="2020-01-20T06:08:11.906" v="375" actId="113"/>
        <pc:sldMkLst>
          <pc:docMk/>
          <pc:sldMk cId="1009826930" sldId="502"/>
        </pc:sldMkLst>
        <pc:spChg chg="mod">
          <ac:chgData name="音桝 彰佐" userId="6249c96d991f06a6" providerId="LiveId" clId="{F1A84A62-8ECE-4BA7-86DC-D96A488BA676}" dt="2020-01-20T06:08:11.906" v="375" actId="113"/>
          <ac:spMkLst>
            <pc:docMk/>
            <pc:sldMk cId="1009826930" sldId="502"/>
            <ac:spMk id="55300" creationId="{7EF52A5A-0468-4319-95D7-414836829424}"/>
          </ac:spMkLst>
        </pc:spChg>
      </pc:sldChg>
      <pc:sldChg chg="add">
        <pc:chgData name="音桝 彰佐" userId="6249c96d991f06a6" providerId="LiveId" clId="{F1A84A62-8ECE-4BA7-86DC-D96A488BA676}" dt="2020-01-20T03:00:17.869" v="84"/>
        <pc:sldMkLst>
          <pc:docMk/>
          <pc:sldMk cId="2613939079" sldId="503"/>
        </pc:sldMkLst>
      </pc:sldChg>
      <pc:sldChg chg="modSp add">
        <pc:chgData name="音桝 彰佐" userId="6249c96d991f06a6" providerId="LiveId" clId="{F1A84A62-8ECE-4BA7-86DC-D96A488BA676}" dt="2020-01-20T04:08:20.381" v="277"/>
        <pc:sldMkLst>
          <pc:docMk/>
          <pc:sldMk cId="0" sldId="504"/>
        </pc:sldMkLst>
        <pc:spChg chg="mod">
          <ac:chgData name="音桝 彰佐" userId="6249c96d991f06a6" providerId="LiveId" clId="{F1A84A62-8ECE-4BA7-86DC-D96A488BA676}" dt="2020-01-20T04:08:20.381" v="277"/>
          <ac:spMkLst>
            <pc:docMk/>
            <pc:sldMk cId="0" sldId="504"/>
            <ac:spMk id="6149" creationId="{9B02D5B3-2E92-4675-9058-227D1A489620}"/>
          </ac:spMkLst>
        </pc:spChg>
      </pc:sldChg>
      <pc:sldChg chg="modSp add">
        <pc:chgData name="音桝 彰佐" userId="6249c96d991f06a6" providerId="LiveId" clId="{F1A84A62-8ECE-4BA7-86DC-D96A488BA676}" dt="2020-01-20T04:10:01.736" v="318"/>
        <pc:sldMkLst>
          <pc:docMk/>
          <pc:sldMk cId="0" sldId="505"/>
        </pc:sldMkLst>
        <pc:spChg chg="mod">
          <ac:chgData name="音桝 彰佐" userId="6249c96d991f06a6" providerId="LiveId" clId="{F1A84A62-8ECE-4BA7-86DC-D96A488BA676}" dt="2020-01-20T04:10:01.736" v="318"/>
          <ac:spMkLst>
            <pc:docMk/>
            <pc:sldMk cId="0" sldId="505"/>
            <ac:spMk id="8197" creationId="{3AF999AB-0365-4D20-9521-C7B80F034DA0}"/>
          </ac:spMkLst>
        </pc:spChg>
      </pc:sldChg>
      <pc:sldChg chg="add">
        <pc:chgData name="音桝 彰佐" userId="6249c96d991f06a6" providerId="LiveId" clId="{F1A84A62-8ECE-4BA7-86DC-D96A488BA676}" dt="2020-01-20T04:01:01.430" v="151"/>
        <pc:sldMkLst>
          <pc:docMk/>
          <pc:sldMk cId="0" sldId="506"/>
        </pc:sldMkLst>
      </pc:sldChg>
      <pc:sldChg chg="add del">
        <pc:chgData name="音桝 彰佐" userId="6249c96d991f06a6" providerId="LiveId" clId="{F1A84A62-8ECE-4BA7-86DC-D96A488BA676}" dt="2020-01-20T04:03:08.954" v="204" actId="47"/>
        <pc:sldMkLst>
          <pc:docMk/>
          <pc:sldMk cId="0" sldId="507"/>
        </pc:sldMkLst>
      </pc:sldChg>
      <pc:sldChg chg="add del">
        <pc:chgData name="音桝 彰佐" userId="6249c96d991f06a6" providerId="LiveId" clId="{F1A84A62-8ECE-4BA7-86DC-D96A488BA676}" dt="2020-01-20T04:03:08.954" v="204" actId="47"/>
        <pc:sldMkLst>
          <pc:docMk/>
          <pc:sldMk cId="0" sldId="508"/>
        </pc:sldMkLst>
      </pc:sldChg>
      <pc:sldChg chg="add del">
        <pc:chgData name="音桝 彰佐" userId="6249c96d991f06a6" providerId="LiveId" clId="{F1A84A62-8ECE-4BA7-86DC-D96A488BA676}" dt="2020-01-20T04:03:08.954" v="204" actId="47"/>
        <pc:sldMkLst>
          <pc:docMk/>
          <pc:sldMk cId="0" sldId="509"/>
        </pc:sldMkLst>
      </pc:sldChg>
      <pc:sldChg chg="add del">
        <pc:chgData name="音桝 彰佐" userId="6249c96d991f06a6" providerId="LiveId" clId="{F1A84A62-8ECE-4BA7-86DC-D96A488BA676}" dt="2020-01-20T04:03:08.954" v="204" actId="47"/>
        <pc:sldMkLst>
          <pc:docMk/>
          <pc:sldMk cId="0" sldId="510"/>
        </pc:sldMkLst>
      </pc:sldChg>
      <pc:sldChg chg="add del">
        <pc:chgData name="音桝 彰佐" userId="6249c96d991f06a6" providerId="LiveId" clId="{F1A84A62-8ECE-4BA7-86DC-D96A488BA676}" dt="2020-01-20T04:03:08.954" v="204" actId="47"/>
        <pc:sldMkLst>
          <pc:docMk/>
          <pc:sldMk cId="0" sldId="511"/>
        </pc:sldMkLst>
      </pc:sldChg>
      <pc:sldChg chg="add del">
        <pc:chgData name="音桝 彰佐" userId="6249c96d991f06a6" providerId="LiveId" clId="{F1A84A62-8ECE-4BA7-86DC-D96A488BA676}" dt="2020-01-20T04:03:08.954" v="204" actId="47"/>
        <pc:sldMkLst>
          <pc:docMk/>
          <pc:sldMk cId="0" sldId="512"/>
        </pc:sldMkLst>
      </pc:sldChg>
      <pc:sldChg chg="modSp add">
        <pc:chgData name="音桝 彰佐" userId="6249c96d991f06a6" providerId="LiveId" clId="{F1A84A62-8ECE-4BA7-86DC-D96A488BA676}" dt="2020-01-20T04:03:51.247" v="221" actId="1076"/>
        <pc:sldMkLst>
          <pc:docMk/>
          <pc:sldMk cId="0" sldId="513"/>
        </pc:sldMkLst>
        <pc:spChg chg="mod">
          <ac:chgData name="音桝 彰佐" userId="6249c96d991f06a6" providerId="LiveId" clId="{F1A84A62-8ECE-4BA7-86DC-D96A488BA676}" dt="2020-01-20T04:03:51.247" v="221" actId="1076"/>
          <ac:spMkLst>
            <pc:docMk/>
            <pc:sldMk cId="0" sldId="513"/>
            <ac:spMk id="24579" creationId="{4AFBC655-44E5-485C-9212-8AA661777E99}"/>
          </ac:spMkLst>
        </pc:spChg>
        <pc:spChg chg="mod">
          <ac:chgData name="音桝 彰佐" userId="6249c96d991f06a6" providerId="LiveId" clId="{F1A84A62-8ECE-4BA7-86DC-D96A488BA676}" dt="2020-01-20T04:03:38.634" v="217" actId="1035"/>
          <ac:spMkLst>
            <pc:docMk/>
            <pc:sldMk cId="0" sldId="513"/>
            <ac:spMk id="24581" creationId="{8E9B5A88-7B6C-4D91-A5E7-30095C06DEDB}"/>
          </ac:spMkLst>
        </pc:spChg>
      </pc:sldChg>
      <pc:sldChg chg="add">
        <pc:chgData name="音桝 彰佐" userId="6249c96d991f06a6" providerId="LiveId" clId="{F1A84A62-8ECE-4BA7-86DC-D96A488BA676}" dt="2020-01-20T04:01:01.430" v="151"/>
        <pc:sldMkLst>
          <pc:docMk/>
          <pc:sldMk cId="0" sldId="514"/>
        </pc:sldMkLst>
      </pc:sldChg>
      <pc:sldChg chg="add">
        <pc:chgData name="音桝 彰佐" userId="6249c96d991f06a6" providerId="LiveId" clId="{F1A84A62-8ECE-4BA7-86DC-D96A488BA676}" dt="2020-01-20T04:01:01.430" v="151"/>
        <pc:sldMkLst>
          <pc:docMk/>
          <pc:sldMk cId="0" sldId="515"/>
        </pc:sldMkLst>
      </pc:sldChg>
      <pc:sldChg chg="add">
        <pc:chgData name="音桝 彰佐" userId="6249c96d991f06a6" providerId="LiveId" clId="{F1A84A62-8ECE-4BA7-86DC-D96A488BA676}" dt="2020-01-20T04:01:01.430" v="151"/>
        <pc:sldMkLst>
          <pc:docMk/>
          <pc:sldMk cId="0" sldId="516"/>
        </pc:sldMkLst>
      </pc:sldChg>
      <pc:sldChg chg="add del">
        <pc:chgData name="音桝 彰佐" userId="6249c96d991f06a6" providerId="LiveId" clId="{F1A84A62-8ECE-4BA7-86DC-D96A488BA676}" dt="2020-01-20T04:05:54.600" v="257" actId="47"/>
        <pc:sldMkLst>
          <pc:docMk/>
          <pc:sldMk cId="0" sldId="517"/>
        </pc:sldMkLst>
      </pc:sldChg>
      <pc:sldChg chg="modSp add">
        <pc:chgData name="音桝 彰佐" userId="6249c96d991f06a6" providerId="LiveId" clId="{F1A84A62-8ECE-4BA7-86DC-D96A488BA676}" dt="2020-01-20T04:10:46.025" v="347"/>
        <pc:sldMkLst>
          <pc:docMk/>
          <pc:sldMk cId="0" sldId="518"/>
        </pc:sldMkLst>
        <pc:spChg chg="mod">
          <ac:chgData name="音桝 彰佐" userId="6249c96d991f06a6" providerId="LiveId" clId="{F1A84A62-8ECE-4BA7-86DC-D96A488BA676}" dt="2020-01-20T04:10:46.025" v="347"/>
          <ac:spMkLst>
            <pc:docMk/>
            <pc:sldMk cId="0" sldId="518"/>
            <ac:spMk id="94213" creationId="{FFE00680-FA74-482F-B2D1-70255FBFFEAE}"/>
          </ac:spMkLst>
        </pc:spChg>
      </pc:sldChg>
      <pc:sldChg chg="modSp add">
        <pc:chgData name="音桝 彰佐" userId="6249c96d991f06a6" providerId="LiveId" clId="{F1A84A62-8ECE-4BA7-86DC-D96A488BA676}" dt="2020-01-20T06:08:24.279" v="378" actId="113"/>
        <pc:sldMkLst>
          <pc:docMk/>
          <pc:sldMk cId="0" sldId="519"/>
        </pc:sldMkLst>
        <pc:spChg chg="mod">
          <ac:chgData name="音桝 彰佐" userId="6249c96d991f06a6" providerId="LiveId" clId="{F1A84A62-8ECE-4BA7-86DC-D96A488BA676}" dt="2020-01-20T06:08:21.329" v="377" actId="113"/>
          <ac:spMkLst>
            <pc:docMk/>
            <pc:sldMk cId="0" sldId="519"/>
            <ac:spMk id="96261" creationId="{824867DA-6780-4E87-B9F9-FA94237CBF2F}"/>
          </ac:spMkLst>
        </pc:spChg>
        <pc:spChg chg="mod">
          <ac:chgData name="音桝 彰佐" userId="6249c96d991f06a6" providerId="LiveId" clId="{F1A84A62-8ECE-4BA7-86DC-D96A488BA676}" dt="2020-01-20T06:08:24.279" v="378" actId="113"/>
          <ac:spMkLst>
            <pc:docMk/>
            <pc:sldMk cId="0" sldId="519"/>
            <ac:spMk id="96264" creationId="{B3343F56-7DF5-4319-A1F2-A8D8DCFBEB2F}"/>
          </ac:spMkLst>
        </pc:spChg>
      </pc:sldChg>
      <pc:sldChg chg="add">
        <pc:chgData name="音桝 彰佐" userId="6249c96d991f06a6" providerId="LiveId" clId="{F1A84A62-8ECE-4BA7-86DC-D96A488BA676}" dt="2020-01-20T04:01:01.430" v="151"/>
        <pc:sldMkLst>
          <pc:docMk/>
          <pc:sldMk cId="0" sldId="520"/>
        </pc:sldMkLst>
      </pc:sldChg>
      <pc:sldChg chg="add">
        <pc:chgData name="音桝 彰佐" userId="6249c96d991f06a6" providerId="LiveId" clId="{F1A84A62-8ECE-4BA7-86DC-D96A488BA676}" dt="2020-01-20T04:01:01.430" v="151"/>
        <pc:sldMkLst>
          <pc:docMk/>
          <pc:sldMk cId="0" sldId="521"/>
        </pc:sldMkLst>
      </pc:sldChg>
      <pc:sldChg chg="add">
        <pc:chgData name="音桝 彰佐" userId="6249c96d991f06a6" providerId="LiveId" clId="{F1A84A62-8ECE-4BA7-86DC-D96A488BA676}" dt="2020-01-20T04:01:01.430" v="151"/>
        <pc:sldMkLst>
          <pc:docMk/>
          <pc:sldMk cId="0" sldId="522"/>
        </pc:sldMkLst>
      </pc:sldChg>
      <pc:sldChg chg="add">
        <pc:chgData name="音桝 彰佐" userId="6249c96d991f06a6" providerId="LiveId" clId="{F1A84A62-8ECE-4BA7-86DC-D96A488BA676}" dt="2020-01-20T04:01:01.430" v="151"/>
        <pc:sldMkLst>
          <pc:docMk/>
          <pc:sldMk cId="0" sldId="523"/>
        </pc:sldMkLst>
      </pc:sldChg>
      <pc:sldChg chg="add">
        <pc:chgData name="音桝 彰佐" userId="6249c96d991f06a6" providerId="LiveId" clId="{F1A84A62-8ECE-4BA7-86DC-D96A488BA676}" dt="2020-01-20T04:01:01.430" v="151"/>
        <pc:sldMkLst>
          <pc:docMk/>
          <pc:sldMk cId="0" sldId="524"/>
        </pc:sldMkLst>
      </pc:sldChg>
      <pc:sldChg chg="add del">
        <pc:chgData name="音桝 彰佐" userId="6249c96d991f06a6" providerId="LiveId" clId="{F1A84A62-8ECE-4BA7-86DC-D96A488BA676}" dt="2020-01-20T04:07:43.132" v="263" actId="47"/>
        <pc:sldMkLst>
          <pc:docMk/>
          <pc:sldMk cId="0" sldId="525"/>
        </pc:sldMkLst>
      </pc:sldChg>
      <pc:sldChg chg="add del ord">
        <pc:chgData name="音桝 彰佐" userId="6249c96d991f06a6" providerId="LiveId" clId="{F1A84A62-8ECE-4BA7-86DC-D96A488BA676}" dt="2020-01-20T04:07:35.228" v="262" actId="47"/>
        <pc:sldMkLst>
          <pc:docMk/>
          <pc:sldMk cId="0" sldId="526"/>
        </pc:sldMkLst>
      </pc:sldChg>
      <pc:sldChg chg="add del">
        <pc:chgData name="音桝 彰佐" userId="6249c96d991f06a6" providerId="LiveId" clId="{F1A84A62-8ECE-4BA7-86DC-D96A488BA676}" dt="2020-01-20T04:07:43.132" v="263" actId="47"/>
        <pc:sldMkLst>
          <pc:docMk/>
          <pc:sldMk cId="0" sldId="527"/>
        </pc:sldMkLst>
      </pc:sldChg>
      <pc:sldChg chg="add del">
        <pc:chgData name="音桝 彰佐" userId="6249c96d991f06a6" providerId="LiveId" clId="{F1A84A62-8ECE-4BA7-86DC-D96A488BA676}" dt="2020-01-20T04:08:38.850" v="280"/>
        <pc:sldMkLst>
          <pc:docMk/>
          <pc:sldMk cId="2463116386" sldId="527"/>
        </pc:sldMkLst>
      </pc:sldChg>
      <pc:sldChg chg="add del">
        <pc:chgData name="音桝 彰佐" userId="6249c96d991f06a6" providerId="LiveId" clId="{F1A84A62-8ECE-4BA7-86DC-D96A488BA676}" dt="2020-01-20T04:07:43.132" v="263" actId="47"/>
        <pc:sldMkLst>
          <pc:docMk/>
          <pc:sldMk cId="0" sldId="528"/>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A94C68-D438-444B-B3A5-AE0BECCE7F60}"/>
              </a:ext>
            </a:extLst>
          </p:cNvPr>
          <p:cNvSpPr>
            <a:spLocks noGrp="1"/>
          </p:cNvSpPr>
          <p:nvPr>
            <p:ph type="hdr" sz="quarter"/>
          </p:nvPr>
        </p:nvSpPr>
        <p:spPr>
          <a:xfrm>
            <a:off x="0" y="0"/>
            <a:ext cx="2984500" cy="501571"/>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1394E8F1-4699-4214-9BDB-9B5B4DBB1340}"/>
              </a:ext>
            </a:extLst>
          </p:cNvPr>
          <p:cNvSpPr>
            <a:spLocks noGrp="1"/>
          </p:cNvSpPr>
          <p:nvPr>
            <p:ph type="dt" sz="quarter" idx="1"/>
          </p:nvPr>
        </p:nvSpPr>
        <p:spPr>
          <a:xfrm>
            <a:off x="3902075" y="0"/>
            <a:ext cx="2984500" cy="501571"/>
          </a:xfrm>
          <a:prstGeom prst="rect">
            <a:avLst/>
          </a:prstGeom>
        </p:spPr>
        <p:txBody>
          <a:bodyPr vert="horz" lIns="91440" tIns="45720" rIns="91440" bIns="45720" rtlCol="0"/>
          <a:lstStyle>
            <a:lvl1pPr algn="r">
              <a:defRPr sz="1200"/>
            </a:lvl1pPr>
          </a:lstStyle>
          <a:p>
            <a:pPr>
              <a:defRPr/>
            </a:pPr>
            <a:fld id="{A6A3FE1D-BD11-463B-A433-94B562E3F210}" type="datetimeFigureOut">
              <a:rPr lang="ja-JP" altLang="en-US"/>
              <a:pPr>
                <a:defRPr/>
              </a:pPr>
              <a:t>2020/2/29</a:t>
            </a:fld>
            <a:endParaRPr lang="ja-JP" altLang="en-US"/>
          </a:p>
        </p:txBody>
      </p:sp>
      <p:sp>
        <p:nvSpPr>
          <p:cNvPr id="4" name="フッター プレースホルダー 3">
            <a:extLst>
              <a:ext uri="{FF2B5EF4-FFF2-40B4-BE49-F238E27FC236}">
                <a16:creationId xmlns:a16="http://schemas.microsoft.com/office/drawing/2014/main" id="{8C64C0D5-542C-4E1B-AD4D-02F5A387D307}"/>
              </a:ext>
            </a:extLst>
          </p:cNvPr>
          <p:cNvSpPr>
            <a:spLocks noGrp="1"/>
          </p:cNvSpPr>
          <p:nvPr>
            <p:ph type="ftr" sz="quarter" idx="2"/>
          </p:nvPr>
        </p:nvSpPr>
        <p:spPr>
          <a:xfrm>
            <a:off x="0" y="9517142"/>
            <a:ext cx="2984500" cy="501571"/>
          </a:xfrm>
          <a:prstGeom prst="rect">
            <a:avLst/>
          </a:prstGeom>
        </p:spPr>
        <p:txBody>
          <a:bodyPr vert="horz" lIns="91440" tIns="45720" rIns="91440" bIns="45720" rtlCol="0" anchor="b"/>
          <a:lstStyle>
            <a:lvl1pPr algn="l">
              <a:defRPr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AF5C4694-4677-4B56-807D-C6142206ECD1}"/>
              </a:ext>
            </a:extLst>
          </p:cNvPr>
          <p:cNvSpPr>
            <a:spLocks noGrp="1"/>
          </p:cNvSpPr>
          <p:nvPr>
            <p:ph type="sldNum" sz="quarter" idx="3"/>
          </p:nvPr>
        </p:nvSpPr>
        <p:spPr>
          <a:xfrm>
            <a:off x="3902075" y="9517142"/>
            <a:ext cx="2984500" cy="501571"/>
          </a:xfrm>
          <a:prstGeom prst="rect">
            <a:avLst/>
          </a:prstGeom>
        </p:spPr>
        <p:txBody>
          <a:bodyPr vert="horz" lIns="91440" tIns="45720" rIns="91440" bIns="45720" rtlCol="0" anchor="b"/>
          <a:lstStyle>
            <a:lvl1pPr algn="r">
              <a:defRPr sz="1200"/>
            </a:lvl1pPr>
          </a:lstStyle>
          <a:p>
            <a:pPr>
              <a:defRPr/>
            </a:pPr>
            <a:fld id="{28535675-F764-4139-9A20-34BD7D4639D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8973040-869C-491F-904A-330052A317D8}"/>
              </a:ext>
            </a:extLst>
          </p:cNvPr>
          <p:cNvSpPr>
            <a:spLocks noGrp="1" noChangeArrowheads="1"/>
          </p:cNvSpPr>
          <p:nvPr>
            <p:ph type="hdr" sz="quarter"/>
          </p:nvPr>
        </p:nvSpPr>
        <p:spPr bwMode="auto">
          <a:xfrm>
            <a:off x="0" y="0"/>
            <a:ext cx="2984500" cy="501571"/>
          </a:xfrm>
          <a:prstGeom prst="rect">
            <a:avLst/>
          </a:prstGeom>
          <a:noFill/>
          <a:ln>
            <a:noFill/>
          </a:ln>
          <a:effectLst/>
        </p:spPr>
        <p:txBody>
          <a:bodyPr vert="horz" wrap="square" lIns="96616" tIns="48308" rIns="96616" bIns="48308" numCol="1" anchor="t" anchorCtr="0" compatLnSpc="1">
            <a:prstTxWarp prst="textNoShape">
              <a:avLst/>
            </a:prstTxWarp>
          </a:bodyPr>
          <a:lstStyle>
            <a:lvl1pPr eaLnBrk="1" hangingPunct="1">
              <a:defRPr sz="1300">
                <a:latin typeface="Arial" panose="020B0604020202020204" pitchFamily="34" charset="0"/>
                <a:ea typeface="ＭＳ Ｐゴシック" panose="020B0600070205080204" pitchFamily="50" charset="-128"/>
                <a:cs typeface="メイリオ" panose="020B0604030504040204" pitchFamily="50" charset="-128"/>
              </a:defRPr>
            </a:lvl1pPr>
          </a:lstStyle>
          <a:p>
            <a:pPr>
              <a:defRPr/>
            </a:pPr>
            <a:endParaRPr lang="en-US" altLang="ja-JP"/>
          </a:p>
        </p:txBody>
      </p:sp>
      <p:sp>
        <p:nvSpPr>
          <p:cNvPr id="13315" name="Rectangle 3">
            <a:extLst>
              <a:ext uri="{FF2B5EF4-FFF2-40B4-BE49-F238E27FC236}">
                <a16:creationId xmlns:a16="http://schemas.microsoft.com/office/drawing/2014/main" id="{AD987810-D012-46F3-8DAF-A8455B35D57E}"/>
              </a:ext>
            </a:extLst>
          </p:cNvPr>
          <p:cNvSpPr>
            <a:spLocks noGrp="1" noChangeArrowheads="1"/>
          </p:cNvSpPr>
          <p:nvPr>
            <p:ph type="dt" idx="1"/>
          </p:nvPr>
        </p:nvSpPr>
        <p:spPr bwMode="auto">
          <a:xfrm>
            <a:off x="3902075" y="0"/>
            <a:ext cx="2984500" cy="501571"/>
          </a:xfrm>
          <a:prstGeom prst="rect">
            <a:avLst/>
          </a:prstGeom>
          <a:noFill/>
          <a:ln>
            <a:noFill/>
          </a:ln>
          <a:effectLst/>
        </p:spPr>
        <p:txBody>
          <a:bodyPr vert="horz" wrap="square" lIns="96616" tIns="48308" rIns="96616" bIns="48308" numCol="1" anchor="t" anchorCtr="0" compatLnSpc="1">
            <a:prstTxWarp prst="textNoShape">
              <a:avLst/>
            </a:prstTxWarp>
          </a:bodyPr>
          <a:lstStyle>
            <a:lvl1pPr algn="r" eaLnBrk="1" hangingPunct="1">
              <a:defRPr sz="1300">
                <a:latin typeface="Arial" panose="020B0604020202020204" pitchFamily="34" charset="0"/>
                <a:ea typeface="ＭＳ Ｐゴシック" panose="020B0600070205080204" pitchFamily="50" charset="-128"/>
                <a:cs typeface="メイリオ" panose="020B0604030504040204" pitchFamily="50" charset="-128"/>
              </a:defRPr>
            </a:lvl1pPr>
          </a:lstStyle>
          <a:p>
            <a:pPr>
              <a:defRPr/>
            </a:pPr>
            <a:endParaRPr lang="en-US" altLang="ja-JP"/>
          </a:p>
        </p:txBody>
      </p:sp>
      <p:sp>
        <p:nvSpPr>
          <p:cNvPr id="2052" name="Rectangle 4">
            <a:extLst>
              <a:ext uri="{FF2B5EF4-FFF2-40B4-BE49-F238E27FC236}">
                <a16:creationId xmlns:a16="http://schemas.microsoft.com/office/drawing/2014/main" id="{A395F4AC-008E-432A-BCBC-21691B0BDAAF}"/>
              </a:ext>
            </a:extLst>
          </p:cNvPr>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D00C17BB-FABD-488D-914D-5799B081D158}"/>
              </a:ext>
            </a:extLst>
          </p:cNvPr>
          <p:cNvSpPr>
            <a:spLocks noGrp="1" noChangeArrowheads="1"/>
          </p:cNvSpPr>
          <p:nvPr>
            <p:ph type="body" sz="quarter" idx="3"/>
          </p:nvPr>
        </p:nvSpPr>
        <p:spPr bwMode="auto">
          <a:xfrm>
            <a:off x="688975" y="4758571"/>
            <a:ext cx="5510213" cy="4509374"/>
          </a:xfrm>
          <a:prstGeom prst="rect">
            <a:avLst/>
          </a:prstGeom>
          <a:noFill/>
          <a:ln>
            <a:noFill/>
          </a:ln>
          <a:effectLst/>
        </p:spPr>
        <p:txBody>
          <a:bodyPr vert="horz" wrap="square" lIns="96616" tIns="48308" rIns="96616" bIns="48308"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3318" name="Rectangle 6">
            <a:extLst>
              <a:ext uri="{FF2B5EF4-FFF2-40B4-BE49-F238E27FC236}">
                <a16:creationId xmlns:a16="http://schemas.microsoft.com/office/drawing/2014/main" id="{BF98D7E8-E152-47D1-B04B-9CD706F4A2FE}"/>
              </a:ext>
            </a:extLst>
          </p:cNvPr>
          <p:cNvSpPr>
            <a:spLocks noGrp="1" noChangeArrowheads="1"/>
          </p:cNvSpPr>
          <p:nvPr>
            <p:ph type="ftr" sz="quarter" idx="4"/>
          </p:nvPr>
        </p:nvSpPr>
        <p:spPr bwMode="auto">
          <a:xfrm>
            <a:off x="0" y="9515555"/>
            <a:ext cx="2984500" cy="501571"/>
          </a:xfrm>
          <a:prstGeom prst="rect">
            <a:avLst/>
          </a:prstGeom>
          <a:noFill/>
          <a:ln>
            <a:noFill/>
          </a:ln>
          <a:effectLst/>
        </p:spPr>
        <p:txBody>
          <a:bodyPr vert="horz" wrap="square" lIns="96616" tIns="48308" rIns="96616" bIns="48308" numCol="1" anchor="b" anchorCtr="0" compatLnSpc="1">
            <a:prstTxWarp prst="textNoShape">
              <a:avLst/>
            </a:prstTxWarp>
          </a:bodyPr>
          <a:lstStyle>
            <a:lvl1pPr eaLnBrk="1" hangingPunct="1">
              <a:defRPr sz="1300">
                <a:latin typeface="Arial" panose="020B0604020202020204" pitchFamily="34" charset="0"/>
                <a:ea typeface="ＭＳ Ｐゴシック" panose="020B0600070205080204" pitchFamily="50" charset="-128"/>
                <a:cs typeface="メイリオ" panose="020B0604030504040204" pitchFamily="50" charset="-128"/>
              </a:defRPr>
            </a:lvl1pPr>
          </a:lstStyle>
          <a:p>
            <a:pPr>
              <a:defRPr/>
            </a:pPr>
            <a:endParaRPr lang="en-US" altLang="ja-JP"/>
          </a:p>
        </p:txBody>
      </p:sp>
      <p:sp>
        <p:nvSpPr>
          <p:cNvPr id="13319" name="Rectangle 7">
            <a:extLst>
              <a:ext uri="{FF2B5EF4-FFF2-40B4-BE49-F238E27FC236}">
                <a16:creationId xmlns:a16="http://schemas.microsoft.com/office/drawing/2014/main" id="{731E6F06-B52D-4917-B283-6C8FF5EA5EA8}"/>
              </a:ext>
            </a:extLst>
          </p:cNvPr>
          <p:cNvSpPr>
            <a:spLocks noGrp="1" noChangeArrowheads="1"/>
          </p:cNvSpPr>
          <p:nvPr>
            <p:ph type="sldNum" sz="quarter" idx="5"/>
          </p:nvPr>
        </p:nvSpPr>
        <p:spPr bwMode="auto">
          <a:xfrm>
            <a:off x="3902075" y="9515555"/>
            <a:ext cx="2984500" cy="501571"/>
          </a:xfrm>
          <a:prstGeom prst="rect">
            <a:avLst/>
          </a:prstGeom>
          <a:noFill/>
          <a:ln>
            <a:noFill/>
          </a:ln>
          <a:effectLst/>
        </p:spPr>
        <p:txBody>
          <a:bodyPr vert="horz" wrap="square" lIns="96616" tIns="48308" rIns="96616" bIns="48308" numCol="1" anchor="b" anchorCtr="0" compatLnSpc="1">
            <a:prstTxWarp prst="textNoShape">
              <a:avLst/>
            </a:prstTxWarp>
          </a:bodyPr>
          <a:lstStyle>
            <a:lvl1pPr algn="r" eaLnBrk="1" hangingPunct="1">
              <a:defRPr sz="1300">
                <a:latin typeface="Arial" panose="020B0604020202020204" pitchFamily="34" charset="0"/>
                <a:ea typeface="ＭＳ Ｐゴシック" panose="020B0600070205080204" pitchFamily="50" charset="-128"/>
                <a:cs typeface="メイリオ" panose="020B0604030504040204" pitchFamily="50" charset="-128"/>
              </a:defRPr>
            </a:lvl1pPr>
          </a:lstStyle>
          <a:p>
            <a:pPr>
              <a:defRPr/>
            </a:pPr>
            <a:fld id="{E9E40D8E-A0FA-40CB-BA44-848098E3F7C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9827699-B824-4D23-960D-FD1BF44C82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4727CABD-F07B-44AF-8DB1-F2136FE0DA95}" type="slidenum">
              <a:rPr lang="en-US" altLang="ja-JP" smtClean="0">
                <a:ea typeface="ＭＳ Ｐゴシック" panose="020B0600070205080204" pitchFamily="50" charset="-128"/>
              </a:rPr>
              <a:pPr/>
              <a:t>1</a:t>
            </a:fld>
            <a:endParaRPr lang="en-US" altLang="ja-JP">
              <a:ea typeface="ＭＳ Ｐゴシック" panose="020B0600070205080204" pitchFamily="50" charset="-128"/>
            </a:endParaRPr>
          </a:p>
        </p:txBody>
      </p:sp>
      <p:sp>
        <p:nvSpPr>
          <p:cNvPr id="5123" name="Rectangle 2">
            <a:extLst>
              <a:ext uri="{FF2B5EF4-FFF2-40B4-BE49-F238E27FC236}">
                <a16:creationId xmlns:a16="http://schemas.microsoft.com/office/drawing/2014/main" id="{FCCEB5C6-ED1A-41C9-B631-A9CA5737C18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34CD8D44-9566-4345-A504-BC24215059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CB0F0CB-B08A-4758-9650-5289C56CC4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AF56261C-C911-4C81-A992-85025E90D527}" type="slidenum">
              <a:rPr lang="en-US" altLang="ja-JP" smtClean="0">
                <a:ea typeface="ＭＳ Ｐゴシック" panose="020B0600070205080204" pitchFamily="50" charset="-128"/>
              </a:rPr>
              <a:pPr/>
              <a:t>10</a:t>
            </a:fld>
            <a:endParaRPr lang="en-US" altLang="ja-JP">
              <a:ea typeface="ＭＳ Ｐゴシック" panose="020B0600070205080204" pitchFamily="50" charset="-128"/>
            </a:endParaRPr>
          </a:p>
        </p:txBody>
      </p:sp>
      <p:sp>
        <p:nvSpPr>
          <p:cNvPr id="21507" name="Rectangle 2">
            <a:extLst>
              <a:ext uri="{FF2B5EF4-FFF2-40B4-BE49-F238E27FC236}">
                <a16:creationId xmlns:a16="http://schemas.microsoft.com/office/drawing/2014/main" id="{F7262FF5-A48A-49E7-8E33-BE74D9C42FB5}"/>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27416242-D057-4A93-B923-5702753255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09359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B02E00C-3ECC-48F9-B65A-0C68953039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2C0F0E8-F67B-4ADE-898F-B1297F2243C6}" type="slidenum">
              <a:rPr lang="en-US" altLang="ja-JP" smtClean="0">
                <a:ea typeface="ＭＳ Ｐゴシック" panose="020B0600070205080204" pitchFamily="50" charset="-128"/>
              </a:rPr>
              <a:pPr/>
              <a:t>11</a:t>
            </a:fld>
            <a:endParaRPr lang="en-US" altLang="ja-JP">
              <a:ea typeface="ＭＳ Ｐゴシック" panose="020B0600070205080204" pitchFamily="50" charset="-128"/>
            </a:endParaRPr>
          </a:p>
        </p:txBody>
      </p:sp>
      <p:sp>
        <p:nvSpPr>
          <p:cNvPr id="23555" name="Rectangle 2">
            <a:extLst>
              <a:ext uri="{FF2B5EF4-FFF2-40B4-BE49-F238E27FC236}">
                <a16:creationId xmlns:a16="http://schemas.microsoft.com/office/drawing/2014/main" id="{87FE4E07-CE08-458E-9CBC-ED7133F130CA}"/>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A491E09-D525-4278-ADD9-DA253E984F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9526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B0483EE-28D6-49D6-B4B2-B0533AF232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2BF6069F-A549-47E9-A818-A13A0133057E}" type="slidenum">
              <a:rPr lang="en-US" altLang="ja-JP" smtClean="0">
                <a:ea typeface="ＭＳ Ｐゴシック" panose="020B0600070205080204" pitchFamily="50" charset="-128"/>
              </a:rPr>
              <a:pPr/>
              <a:t>12</a:t>
            </a:fld>
            <a:endParaRPr lang="en-US" altLang="ja-JP">
              <a:ea typeface="ＭＳ Ｐゴシック" panose="020B0600070205080204" pitchFamily="50" charset="-128"/>
            </a:endParaRPr>
          </a:p>
        </p:txBody>
      </p:sp>
      <p:sp>
        <p:nvSpPr>
          <p:cNvPr id="25603" name="Rectangle 2">
            <a:extLst>
              <a:ext uri="{FF2B5EF4-FFF2-40B4-BE49-F238E27FC236}">
                <a16:creationId xmlns:a16="http://schemas.microsoft.com/office/drawing/2014/main" id="{473E4299-4D6E-4E35-99F4-8811F6F8FFA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2A8985DD-145A-4DB6-8AEB-D6E325528B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68E0689-9869-4A12-A448-236890D52E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A0CF72D8-E983-4DEA-BB5F-E1EE12928A42}" type="slidenum">
              <a:rPr lang="en-US" altLang="ja-JP" smtClean="0">
                <a:ea typeface="ＭＳ Ｐゴシック" panose="020B0600070205080204" pitchFamily="50" charset="-128"/>
              </a:rPr>
              <a:pPr/>
              <a:t>13</a:t>
            </a:fld>
            <a:endParaRPr lang="en-US" altLang="ja-JP">
              <a:ea typeface="ＭＳ Ｐゴシック" panose="020B0600070205080204" pitchFamily="50" charset="-128"/>
            </a:endParaRPr>
          </a:p>
        </p:txBody>
      </p:sp>
      <p:sp>
        <p:nvSpPr>
          <p:cNvPr id="27651" name="Rectangle 2">
            <a:extLst>
              <a:ext uri="{FF2B5EF4-FFF2-40B4-BE49-F238E27FC236}">
                <a16:creationId xmlns:a16="http://schemas.microsoft.com/office/drawing/2014/main" id="{5E1641C9-CA98-4599-8053-9ED107E6307B}"/>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95096C41-72F3-41A0-8E1E-9BC7D25D86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F68E537B-6B84-44D3-BC48-794D32D708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D0BC5F5D-B868-4669-A047-904570B9D916}" type="slidenum">
              <a:rPr lang="en-US" altLang="ja-JP" smtClean="0">
                <a:ea typeface="ＭＳ Ｐゴシック" panose="020B0600070205080204" pitchFamily="50" charset="-128"/>
              </a:rPr>
              <a:pPr/>
              <a:t>14</a:t>
            </a:fld>
            <a:endParaRPr lang="en-US" altLang="ja-JP">
              <a:ea typeface="ＭＳ Ｐゴシック" panose="020B0600070205080204" pitchFamily="50" charset="-128"/>
            </a:endParaRPr>
          </a:p>
        </p:txBody>
      </p:sp>
      <p:sp>
        <p:nvSpPr>
          <p:cNvPr id="29699" name="Rectangle 2">
            <a:extLst>
              <a:ext uri="{FF2B5EF4-FFF2-40B4-BE49-F238E27FC236}">
                <a16:creationId xmlns:a16="http://schemas.microsoft.com/office/drawing/2014/main" id="{88B11BB8-2F96-436D-876B-D3251F240FC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36320582-C84E-453B-ABA0-ED8224571D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89DEC6F-7F5A-4916-BFB2-9F8F7A5095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D0FE45B8-5B45-49F7-AD50-953CDF2010C3}" type="slidenum">
              <a:rPr lang="en-US" altLang="ja-JP" smtClean="0">
                <a:ea typeface="ＭＳ Ｐゴシック" panose="020B0600070205080204" pitchFamily="50" charset="-128"/>
              </a:rPr>
              <a:pPr/>
              <a:t>15</a:t>
            </a:fld>
            <a:endParaRPr lang="en-US" altLang="ja-JP">
              <a:ea typeface="ＭＳ Ｐゴシック" panose="020B0600070205080204" pitchFamily="50" charset="-128"/>
            </a:endParaRPr>
          </a:p>
        </p:txBody>
      </p:sp>
      <p:sp>
        <p:nvSpPr>
          <p:cNvPr id="31747" name="Rectangle 2">
            <a:extLst>
              <a:ext uri="{FF2B5EF4-FFF2-40B4-BE49-F238E27FC236}">
                <a16:creationId xmlns:a16="http://schemas.microsoft.com/office/drawing/2014/main" id="{9235E5AE-40AB-44B1-9FF9-FF61388F9A9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0897FF94-3C91-4CDF-A054-3490405C88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7BB6002-7901-4BBB-A91B-DFAA3371AE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FE2BE19D-BE98-48EB-8E9F-88B7E41FF02F}" type="slidenum">
              <a:rPr lang="en-US" altLang="ja-JP" smtClean="0">
                <a:ea typeface="ＭＳ Ｐゴシック" panose="020B0600070205080204" pitchFamily="50" charset="-128"/>
              </a:rPr>
              <a:pPr/>
              <a:t>16</a:t>
            </a:fld>
            <a:endParaRPr lang="en-US" altLang="ja-JP">
              <a:ea typeface="ＭＳ Ｐゴシック" panose="020B0600070205080204" pitchFamily="50" charset="-128"/>
            </a:endParaRPr>
          </a:p>
        </p:txBody>
      </p:sp>
      <p:sp>
        <p:nvSpPr>
          <p:cNvPr id="33795" name="Rectangle 2">
            <a:extLst>
              <a:ext uri="{FF2B5EF4-FFF2-40B4-BE49-F238E27FC236}">
                <a16:creationId xmlns:a16="http://schemas.microsoft.com/office/drawing/2014/main" id="{1510F88E-6BFF-440B-A573-B181354E2BBA}"/>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8931398-385B-49BC-81E2-ED804C577A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EFBC7BC-D455-4DA8-A246-42050E82D8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4A4406B-282F-436F-B302-3E497FF0E477}" type="slidenum">
              <a:rPr lang="en-US" altLang="ja-JP" smtClean="0">
                <a:ea typeface="ＭＳ Ｐゴシック" panose="020B0600070205080204" pitchFamily="50" charset="-128"/>
              </a:rPr>
              <a:pPr/>
              <a:t>17</a:t>
            </a:fld>
            <a:endParaRPr lang="en-US" altLang="ja-JP">
              <a:ea typeface="ＭＳ Ｐゴシック" panose="020B0600070205080204" pitchFamily="50" charset="-128"/>
            </a:endParaRPr>
          </a:p>
        </p:txBody>
      </p:sp>
      <p:sp>
        <p:nvSpPr>
          <p:cNvPr id="35843" name="Rectangle 2">
            <a:extLst>
              <a:ext uri="{FF2B5EF4-FFF2-40B4-BE49-F238E27FC236}">
                <a16:creationId xmlns:a16="http://schemas.microsoft.com/office/drawing/2014/main" id="{5C41F234-D6D6-4B38-9063-E3274DA4BEEC}"/>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4DC48139-CE5B-4062-8B07-F24811A771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5837F27-366F-4002-A41D-57676AD563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FBA443B-9BFE-4B77-83FC-D637E4707920}" type="slidenum">
              <a:rPr lang="en-US" altLang="ja-JP" smtClean="0">
                <a:ea typeface="ＭＳ Ｐゴシック" panose="020B0600070205080204" pitchFamily="50" charset="-128"/>
              </a:rPr>
              <a:pPr/>
              <a:t>18</a:t>
            </a:fld>
            <a:endParaRPr lang="en-US" altLang="ja-JP">
              <a:ea typeface="ＭＳ Ｐゴシック" panose="020B0600070205080204" pitchFamily="50" charset="-128"/>
            </a:endParaRPr>
          </a:p>
        </p:txBody>
      </p:sp>
      <p:sp>
        <p:nvSpPr>
          <p:cNvPr id="37891" name="Rectangle 2">
            <a:extLst>
              <a:ext uri="{FF2B5EF4-FFF2-40B4-BE49-F238E27FC236}">
                <a16:creationId xmlns:a16="http://schemas.microsoft.com/office/drawing/2014/main" id="{4584FF66-8CE7-4EC5-B31D-AAAFEEF7137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7FA3F014-9B33-4C6F-99C4-0FC23A01FE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EAD7153-75AC-45E9-9654-5A22F67100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5003E6A0-86D9-457D-8792-60A93A8D6E71}" type="slidenum">
              <a:rPr lang="en-US" altLang="ja-JP" smtClean="0">
                <a:ea typeface="ＭＳ Ｐゴシック" panose="020B0600070205080204" pitchFamily="50" charset="-128"/>
              </a:rPr>
              <a:pPr/>
              <a:t>19</a:t>
            </a:fld>
            <a:endParaRPr lang="en-US" altLang="ja-JP">
              <a:ea typeface="ＭＳ Ｐゴシック" panose="020B0600070205080204" pitchFamily="50" charset="-128"/>
            </a:endParaRPr>
          </a:p>
        </p:txBody>
      </p:sp>
      <p:sp>
        <p:nvSpPr>
          <p:cNvPr id="39939" name="Rectangle 2">
            <a:extLst>
              <a:ext uri="{FF2B5EF4-FFF2-40B4-BE49-F238E27FC236}">
                <a16:creationId xmlns:a16="http://schemas.microsoft.com/office/drawing/2014/main" id="{58C61773-EAE5-4628-A782-CEA1A0238FC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852FFA25-804A-4956-BB96-F343BD3A8A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C28D3BD-2D1F-4043-BB62-37A6827FC5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728E875E-E6A3-4F0C-9D93-19D6546B2795}" type="slidenum">
              <a:rPr lang="en-US" altLang="ja-JP" smtClean="0">
                <a:ea typeface="ＭＳ Ｐゴシック" panose="020B0600070205080204" pitchFamily="50" charset="-128"/>
              </a:rPr>
              <a:pPr/>
              <a:t>2</a:t>
            </a:fld>
            <a:endParaRPr lang="en-US" altLang="ja-JP">
              <a:ea typeface="ＭＳ Ｐゴシック" panose="020B0600070205080204" pitchFamily="50" charset="-128"/>
            </a:endParaRPr>
          </a:p>
        </p:txBody>
      </p:sp>
      <p:sp>
        <p:nvSpPr>
          <p:cNvPr id="7171" name="Rectangle 2">
            <a:extLst>
              <a:ext uri="{FF2B5EF4-FFF2-40B4-BE49-F238E27FC236}">
                <a16:creationId xmlns:a16="http://schemas.microsoft.com/office/drawing/2014/main" id="{BAEDC33A-AC28-4A6A-9730-CC9515F57362}"/>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E48479D-7C17-40B5-8AA4-19D97D8D19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F20A897-7189-4839-A261-5E367C7B2B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B564F4E8-1D7A-44EC-BBBD-8871DCFE1BC5}" type="slidenum">
              <a:rPr lang="en-US" altLang="ja-JP" smtClean="0">
                <a:ea typeface="ＭＳ Ｐゴシック" panose="020B0600070205080204" pitchFamily="50" charset="-128"/>
              </a:rPr>
              <a:pPr/>
              <a:t>20</a:t>
            </a:fld>
            <a:endParaRPr lang="en-US" altLang="ja-JP">
              <a:ea typeface="ＭＳ Ｐゴシック" panose="020B0600070205080204" pitchFamily="50" charset="-128"/>
            </a:endParaRPr>
          </a:p>
        </p:txBody>
      </p:sp>
      <p:sp>
        <p:nvSpPr>
          <p:cNvPr id="41987" name="Rectangle 2">
            <a:extLst>
              <a:ext uri="{FF2B5EF4-FFF2-40B4-BE49-F238E27FC236}">
                <a16:creationId xmlns:a16="http://schemas.microsoft.com/office/drawing/2014/main" id="{25F3D327-64A0-475C-B124-B2BAD9A4260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C03FE872-A14B-4F9E-A0C5-701735CEA4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A7CE0BB-D34A-45F1-83D9-7EB58B771A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F9721441-2CDA-46BB-8932-0571F732E46F}" type="slidenum">
              <a:rPr lang="en-US" altLang="ja-JP" smtClean="0">
                <a:ea typeface="ＭＳ Ｐゴシック" panose="020B0600070205080204" pitchFamily="50" charset="-128"/>
              </a:rPr>
              <a:pPr/>
              <a:t>21</a:t>
            </a:fld>
            <a:endParaRPr lang="en-US" altLang="ja-JP">
              <a:ea typeface="ＭＳ Ｐゴシック" panose="020B0600070205080204" pitchFamily="50" charset="-128"/>
            </a:endParaRPr>
          </a:p>
        </p:txBody>
      </p:sp>
      <p:sp>
        <p:nvSpPr>
          <p:cNvPr id="44035" name="Rectangle 2">
            <a:extLst>
              <a:ext uri="{FF2B5EF4-FFF2-40B4-BE49-F238E27FC236}">
                <a16:creationId xmlns:a16="http://schemas.microsoft.com/office/drawing/2014/main" id="{FEF20FE3-FB4F-428A-B683-9B2CE78956D1}"/>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3B4B97EB-1318-4300-AA0D-B484DE402B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E2665AA-1271-4F27-9AE1-D3C674314D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A1513006-D5B7-41A8-970F-D85AE563CDB3}" type="slidenum">
              <a:rPr lang="en-US" altLang="ja-JP" smtClean="0">
                <a:ea typeface="ＭＳ Ｐゴシック" panose="020B0600070205080204" pitchFamily="50" charset="-128"/>
              </a:rPr>
              <a:pPr/>
              <a:t>22</a:t>
            </a:fld>
            <a:endParaRPr lang="en-US" altLang="ja-JP">
              <a:ea typeface="ＭＳ Ｐゴシック" panose="020B0600070205080204" pitchFamily="50" charset="-128"/>
            </a:endParaRPr>
          </a:p>
        </p:txBody>
      </p:sp>
      <p:sp>
        <p:nvSpPr>
          <p:cNvPr id="46083" name="Rectangle 2">
            <a:extLst>
              <a:ext uri="{FF2B5EF4-FFF2-40B4-BE49-F238E27FC236}">
                <a16:creationId xmlns:a16="http://schemas.microsoft.com/office/drawing/2014/main" id="{1FBD4B30-80C6-4A75-B2BB-124C3BABECF0}"/>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B432FB7-D366-485C-A4FC-1A27DAC88C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3CCD09A-BFB2-491F-8196-64A036540E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D63D2EA8-53AF-47F2-A8A2-51D25A947EF8}" type="slidenum">
              <a:rPr lang="en-US" altLang="ja-JP" smtClean="0">
                <a:ea typeface="ＭＳ Ｐゴシック" panose="020B0600070205080204" pitchFamily="50" charset="-128"/>
              </a:rPr>
              <a:pPr/>
              <a:t>23</a:t>
            </a:fld>
            <a:endParaRPr lang="en-US" altLang="ja-JP">
              <a:ea typeface="ＭＳ Ｐゴシック" panose="020B0600070205080204" pitchFamily="50" charset="-128"/>
            </a:endParaRPr>
          </a:p>
        </p:txBody>
      </p:sp>
      <p:sp>
        <p:nvSpPr>
          <p:cNvPr id="48131" name="Rectangle 2">
            <a:extLst>
              <a:ext uri="{FF2B5EF4-FFF2-40B4-BE49-F238E27FC236}">
                <a16:creationId xmlns:a16="http://schemas.microsoft.com/office/drawing/2014/main" id="{35D3C20C-7EF7-40AB-ABA8-F6369071077E}"/>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E55CC60-7328-4BCC-85C5-0CF82F6864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F326C22-3BD2-481E-BF91-8C3B58FDB4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C884FEBD-86F4-433B-946F-E4489442C956}" type="slidenum">
              <a:rPr lang="en-US" altLang="ja-JP" smtClean="0">
                <a:ea typeface="ＭＳ Ｐゴシック" panose="020B0600070205080204" pitchFamily="50" charset="-128"/>
              </a:rPr>
              <a:pPr/>
              <a:t>24</a:t>
            </a:fld>
            <a:endParaRPr lang="en-US" altLang="ja-JP">
              <a:ea typeface="ＭＳ Ｐゴシック" panose="020B0600070205080204" pitchFamily="50" charset="-128"/>
            </a:endParaRPr>
          </a:p>
        </p:txBody>
      </p:sp>
      <p:sp>
        <p:nvSpPr>
          <p:cNvPr id="50179" name="Rectangle 2">
            <a:extLst>
              <a:ext uri="{FF2B5EF4-FFF2-40B4-BE49-F238E27FC236}">
                <a16:creationId xmlns:a16="http://schemas.microsoft.com/office/drawing/2014/main" id="{1DB2ABB3-7C4B-45C3-B38D-38D53FB204A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EA37EDF5-EF73-4235-A2AF-05580B6047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CD06D5B-EA08-4E90-AE0C-91FC6063B8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6CB886E1-FC9D-4F20-937E-EF52F566C9A5}" type="slidenum">
              <a:rPr lang="en-US" altLang="ja-JP" smtClean="0">
                <a:ea typeface="ＭＳ Ｐゴシック" panose="020B0600070205080204" pitchFamily="50" charset="-128"/>
              </a:rPr>
              <a:pPr/>
              <a:t>25</a:t>
            </a:fld>
            <a:endParaRPr lang="en-US" altLang="ja-JP">
              <a:ea typeface="ＭＳ Ｐゴシック" panose="020B0600070205080204" pitchFamily="50" charset="-128"/>
            </a:endParaRPr>
          </a:p>
        </p:txBody>
      </p:sp>
      <p:sp>
        <p:nvSpPr>
          <p:cNvPr id="52227" name="Rectangle 2">
            <a:extLst>
              <a:ext uri="{FF2B5EF4-FFF2-40B4-BE49-F238E27FC236}">
                <a16:creationId xmlns:a16="http://schemas.microsoft.com/office/drawing/2014/main" id="{6818D4CC-8A07-42E5-A90B-4B74D3F751A1}"/>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953F15A4-659F-4955-BD4B-2AE6768B9C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5E957F8-0454-4941-B744-11C6D67651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8F948394-9DDF-4CD9-AE31-69F2EA2EEFAA}" type="slidenum">
              <a:rPr lang="en-US" altLang="ja-JP" smtClean="0">
                <a:ea typeface="ＭＳ Ｐゴシック" panose="020B0600070205080204" pitchFamily="50" charset="-128"/>
              </a:rPr>
              <a:pPr/>
              <a:t>26</a:t>
            </a:fld>
            <a:endParaRPr lang="en-US" altLang="ja-JP">
              <a:ea typeface="ＭＳ Ｐゴシック" panose="020B0600070205080204" pitchFamily="50" charset="-128"/>
            </a:endParaRPr>
          </a:p>
        </p:txBody>
      </p:sp>
      <p:sp>
        <p:nvSpPr>
          <p:cNvPr id="54275" name="Rectangle 2">
            <a:extLst>
              <a:ext uri="{FF2B5EF4-FFF2-40B4-BE49-F238E27FC236}">
                <a16:creationId xmlns:a16="http://schemas.microsoft.com/office/drawing/2014/main" id="{3D826786-D655-4091-9D7E-CC63B64AB166}"/>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D5DC00EE-8D8F-493E-856E-FCCDBE6255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D6C0642-68F2-45D3-AD7C-C8D1B9C06D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F63C400A-73D7-4AC7-A7E4-AC2F76A85DCF}" type="slidenum">
              <a:rPr lang="en-US" altLang="ja-JP" smtClean="0">
                <a:ea typeface="ＭＳ Ｐゴシック" panose="020B0600070205080204" pitchFamily="50" charset="-128"/>
              </a:rPr>
              <a:pPr/>
              <a:t>27</a:t>
            </a:fld>
            <a:endParaRPr lang="en-US" altLang="ja-JP">
              <a:ea typeface="ＭＳ Ｐゴシック" panose="020B0600070205080204" pitchFamily="50" charset="-128"/>
            </a:endParaRPr>
          </a:p>
        </p:txBody>
      </p:sp>
      <p:sp>
        <p:nvSpPr>
          <p:cNvPr id="56323" name="Rectangle 2">
            <a:extLst>
              <a:ext uri="{FF2B5EF4-FFF2-40B4-BE49-F238E27FC236}">
                <a16:creationId xmlns:a16="http://schemas.microsoft.com/office/drawing/2014/main" id="{68D42E66-A27E-4E64-BFD7-C344C38AF192}"/>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BB622A09-8A81-4EF4-9E9B-35A937D326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52D1DBF-D431-41C2-BE4A-9C83178196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B5AAEAEF-813F-407B-8BA2-7133E3228FB1}" type="slidenum">
              <a:rPr lang="en-US" altLang="ja-JP" smtClean="0">
                <a:ea typeface="ＭＳ Ｐゴシック" panose="020B0600070205080204" pitchFamily="50" charset="-128"/>
              </a:rPr>
              <a:pPr/>
              <a:t>28</a:t>
            </a:fld>
            <a:endParaRPr lang="en-US" altLang="ja-JP">
              <a:ea typeface="ＭＳ Ｐゴシック" panose="020B0600070205080204" pitchFamily="50" charset="-128"/>
            </a:endParaRPr>
          </a:p>
        </p:txBody>
      </p:sp>
      <p:sp>
        <p:nvSpPr>
          <p:cNvPr id="58371" name="Rectangle 2">
            <a:extLst>
              <a:ext uri="{FF2B5EF4-FFF2-40B4-BE49-F238E27FC236}">
                <a16:creationId xmlns:a16="http://schemas.microsoft.com/office/drawing/2014/main" id="{AA3F6ADF-0D4A-4CB9-88B7-5BA4A67AD2C6}"/>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9CD461D9-30CE-44A0-8BF6-224449F438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A1DF771B-8D2D-4547-9D0D-2D84DEE871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82A1E329-A900-4BAF-AAAD-E1F2335AE94C}" type="slidenum">
              <a:rPr lang="en-US" altLang="ja-JP" smtClean="0">
                <a:ea typeface="ＭＳ Ｐゴシック" panose="020B0600070205080204" pitchFamily="50" charset="-128"/>
              </a:rPr>
              <a:pPr/>
              <a:t>29</a:t>
            </a:fld>
            <a:endParaRPr lang="en-US" altLang="ja-JP">
              <a:ea typeface="ＭＳ Ｐゴシック" panose="020B0600070205080204" pitchFamily="50" charset="-128"/>
            </a:endParaRPr>
          </a:p>
        </p:txBody>
      </p:sp>
      <p:sp>
        <p:nvSpPr>
          <p:cNvPr id="60419" name="Rectangle 2">
            <a:extLst>
              <a:ext uri="{FF2B5EF4-FFF2-40B4-BE49-F238E27FC236}">
                <a16:creationId xmlns:a16="http://schemas.microsoft.com/office/drawing/2014/main" id="{4A18E56E-D58E-4A01-B44D-DD21430A634D}"/>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76B69E9D-5001-49DC-82EB-2DCDAFF27F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84C74C99-12F9-4D11-918F-6BF63820C4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A0B1D772-1394-4780-BF14-C0E151F9F457}" type="slidenum">
              <a:rPr lang="en-US" altLang="ja-JP" smtClean="0">
                <a:ea typeface="ＭＳ Ｐゴシック" panose="020B0600070205080204" pitchFamily="50" charset="-128"/>
              </a:rPr>
              <a:pPr/>
              <a:t>3</a:t>
            </a:fld>
            <a:endParaRPr lang="en-US" altLang="ja-JP">
              <a:ea typeface="ＭＳ Ｐゴシック" panose="020B0600070205080204" pitchFamily="50" charset="-128"/>
            </a:endParaRPr>
          </a:p>
        </p:txBody>
      </p:sp>
      <p:sp>
        <p:nvSpPr>
          <p:cNvPr id="9219" name="Rectangle 2">
            <a:extLst>
              <a:ext uri="{FF2B5EF4-FFF2-40B4-BE49-F238E27FC236}">
                <a16:creationId xmlns:a16="http://schemas.microsoft.com/office/drawing/2014/main" id="{4FE773F2-5028-41CE-803E-B79B5FE001C0}"/>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21A6E72F-8EB0-4909-AB1E-5158E9D9DA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29367362-3CE2-49B1-A04D-C1BD44DAC2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21795770-D064-45BB-A975-FD8659C51DCD}" type="slidenum">
              <a:rPr lang="en-US" altLang="ja-JP" smtClean="0">
                <a:ea typeface="ＭＳ Ｐゴシック" panose="020B0600070205080204" pitchFamily="50" charset="-128"/>
              </a:rPr>
              <a:pPr/>
              <a:t>30</a:t>
            </a:fld>
            <a:endParaRPr lang="en-US" altLang="ja-JP">
              <a:ea typeface="ＭＳ Ｐゴシック" panose="020B0600070205080204" pitchFamily="50" charset="-128"/>
            </a:endParaRPr>
          </a:p>
        </p:txBody>
      </p:sp>
      <p:sp>
        <p:nvSpPr>
          <p:cNvPr id="62467" name="Rectangle 2">
            <a:extLst>
              <a:ext uri="{FF2B5EF4-FFF2-40B4-BE49-F238E27FC236}">
                <a16:creationId xmlns:a16="http://schemas.microsoft.com/office/drawing/2014/main" id="{5C702424-6C16-4592-8072-B7206F9D829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40650CB-D268-4F45-B09E-824CF16954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F009D47-F9DB-47BB-99C3-DE82841979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C86B1B9E-053E-42B0-BA0C-ADCD8CDDB9E1}" type="slidenum">
              <a:rPr lang="en-US" altLang="ja-JP" smtClean="0">
                <a:ea typeface="ＭＳ Ｐゴシック" panose="020B0600070205080204" pitchFamily="50" charset="-128"/>
              </a:rPr>
              <a:pPr/>
              <a:t>31</a:t>
            </a:fld>
            <a:endParaRPr lang="en-US" altLang="ja-JP">
              <a:ea typeface="ＭＳ Ｐゴシック" panose="020B0600070205080204" pitchFamily="50" charset="-128"/>
            </a:endParaRPr>
          </a:p>
        </p:txBody>
      </p:sp>
      <p:sp>
        <p:nvSpPr>
          <p:cNvPr id="64515" name="Rectangle 2">
            <a:extLst>
              <a:ext uri="{FF2B5EF4-FFF2-40B4-BE49-F238E27FC236}">
                <a16:creationId xmlns:a16="http://schemas.microsoft.com/office/drawing/2014/main" id="{6F9E317D-F6D7-45A5-8344-3BF9CC704640}"/>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06DB7069-AC2C-4CB1-89D6-2339154CBD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2B20920-0718-46E6-A2E4-C153720F36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6EFD6297-1543-4753-AA50-354DE38CED2C}" type="slidenum">
              <a:rPr lang="en-US" altLang="ja-JP" smtClean="0">
                <a:ea typeface="ＭＳ Ｐゴシック" panose="020B0600070205080204" pitchFamily="50" charset="-128"/>
              </a:rPr>
              <a:pPr/>
              <a:t>32</a:t>
            </a:fld>
            <a:endParaRPr lang="en-US" altLang="ja-JP">
              <a:ea typeface="ＭＳ Ｐゴシック" panose="020B0600070205080204" pitchFamily="50" charset="-128"/>
            </a:endParaRPr>
          </a:p>
        </p:txBody>
      </p:sp>
      <p:sp>
        <p:nvSpPr>
          <p:cNvPr id="66563" name="Rectangle 2">
            <a:extLst>
              <a:ext uri="{FF2B5EF4-FFF2-40B4-BE49-F238E27FC236}">
                <a16:creationId xmlns:a16="http://schemas.microsoft.com/office/drawing/2014/main" id="{17D37E6C-CAE5-4EA5-BE08-E61D9954BD2C}"/>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180EA87A-A67C-48A5-A066-4E8872A5F5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C4B4700C-2FD6-4C7E-8410-7DA4F5FA16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465C5B2-4D38-46A7-B7B3-8E801875F737}" type="slidenum">
              <a:rPr lang="en-US" altLang="ja-JP" smtClean="0">
                <a:ea typeface="ＭＳ Ｐゴシック" panose="020B0600070205080204" pitchFamily="50" charset="-128"/>
              </a:rPr>
              <a:pPr/>
              <a:t>34</a:t>
            </a:fld>
            <a:endParaRPr lang="en-US" altLang="ja-JP">
              <a:ea typeface="ＭＳ Ｐゴシック" panose="020B0600070205080204" pitchFamily="50" charset="-128"/>
            </a:endParaRPr>
          </a:p>
        </p:txBody>
      </p:sp>
      <p:sp>
        <p:nvSpPr>
          <p:cNvPr id="69635" name="Rectangle 2">
            <a:extLst>
              <a:ext uri="{FF2B5EF4-FFF2-40B4-BE49-F238E27FC236}">
                <a16:creationId xmlns:a16="http://schemas.microsoft.com/office/drawing/2014/main" id="{9873F6D9-B298-4771-8F13-1AABB56DE412}"/>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199ABA9D-D456-4E81-8078-A991065526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0077B823-C2AF-4EDE-9987-7BC99983D9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2EFAD152-CE16-4E2E-9B60-9EFF20A45F43}" type="slidenum">
              <a:rPr lang="en-US" altLang="ja-JP" smtClean="0">
                <a:ea typeface="ＭＳ Ｐゴシック" panose="020B0600070205080204" pitchFamily="50" charset="-128"/>
              </a:rPr>
              <a:pPr/>
              <a:t>35</a:t>
            </a:fld>
            <a:endParaRPr lang="en-US" altLang="ja-JP">
              <a:ea typeface="ＭＳ Ｐゴシック" panose="020B0600070205080204" pitchFamily="50" charset="-128"/>
            </a:endParaRPr>
          </a:p>
        </p:txBody>
      </p:sp>
      <p:sp>
        <p:nvSpPr>
          <p:cNvPr id="71683" name="Rectangle 2">
            <a:extLst>
              <a:ext uri="{FF2B5EF4-FFF2-40B4-BE49-F238E27FC236}">
                <a16:creationId xmlns:a16="http://schemas.microsoft.com/office/drawing/2014/main" id="{830BD1E9-5F7F-4E19-B481-3E80D5D41DA1}"/>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5C2CFFB0-DACB-4B6B-8731-B35EB15FE3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4B52C1E2-7A19-42AD-9936-F4E59AA01D3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F74EE8A6-6989-41FB-9A09-2EE7237F7CFD}" type="slidenum">
              <a:rPr lang="en-US" altLang="ja-JP" smtClean="0">
                <a:ea typeface="ＭＳ Ｐゴシック" panose="020B0600070205080204" pitchFamily="50" charset="-128"/>
              </a:rPr>
              <a:pPr/>
              <a:t>36</a:t>
            </a:fld>
            <a:endParaRPr lang="en-US" altLang="ja-JP">
              <a:ea typeface="ＭＳ Ｐゴシック" panose="020B0600070205080204" pitchFamily="50" charset="-128"/>
            </a:endParaRPr>
          </a:p>
        </p:txBody>
      </p:sp>
      <p:sp>
        <p:nvSpPr>
          <p:cNvPr id="73731" name="Rectangle 2">
            <a:extLst>
              <a:ext uri="{FF2B5EF4-FFF2-40B4-BE49-F238E27FC236}">
                <a16:creationId xmlns:a16="http://schemas.microsoft.com/office/drawing/2014/main" id="{D55B566C-ED78-4AB5-AEE6-A31939376F26}"/>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CBE3157D-0548-44EB-A4FF-AA8F1E2705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66E35A50-132A-42E4-B310-216A1105640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4CBDB206-8193-4F4A-A4EA-FDD8AAF79200}" type="slidenum">
              <a:rPr lang="en-US" altLang="ja-JP" smtClean="0">
                <a:ea typeface="ＭＳ Ｐゴシック" panose="020B0600070205080204" pitchFamily="50" charset="-128"/>
              </a:rPr>
              <a:pPr/>
              <a:t>37</a:t>
            </a:fld>
            <a:endParaRPr lang="en-US" altLang="ja-JP">
              <a:ea typeface="ＭＳ Ｐゴシック" panose="020B0600070205080204" pitchFamily="50" charset="-128"/>
            </a:endParaRPr>
          </a:p>
        </p:txBody>
      </p:sp>
      <p:sp>
        <p:nvSpPr>
          <p:cNvPr id="75779" name="Rectangle 2">
            <a:extLst>
              <a:ext uri="{FF2B5EF4-FFF2-40B4-BE49-F238E27FC236}">
                <a16:creationId xmlns:a16="http://schemas.microsoft.com/office/drawing/2014/main" id="{E3CDE5C1-4FCD-4C08-A8D0-507EB5713326}"/>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882CDA0F-798A-4A5B-A3F0-8B61276582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77E00FFD-F9F3-4AC6-8FFD-F6C6B4AFE8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BF8F5984-D78B-4129-ADD6-02D8503B98BE}" type="slidenum">
              <a:rPr lang="en-US" altLang="ja-JP" smtClean="0">
                <a:ea typeface="ＭＳ Ｐゴシック" panose="020B0600070205080204" pitchFamily="50" charset="-128"/>
              </a:rPr>
              <a:pPr/>
              <a:t>39</a:t>
            </a:fld>
            <a:endParaRPr lang="en-US" altLang="ja-JP">
              <a:ea typeface="ＭＳ Ｐゴシック" panose="020B0600070205080204" pitchFamily="50" charset="-128"/>
            </a:endParaRPr>
          </a:p>
        </p:txBody>
      </p:sp>
      <p:sp>
        <p:nvSpPr>
          <p:cNvPr id="78851" name="Rectangle 2">
            <a:extLst>
              <a:ext uri="{FF2B5EF4-FFF2-40B4-BE49-F238E27FC236}">
                <a16:creationId xmlns:a16="http://schemas.microsoft.com/office/drawing/2014/main" id="{09A2E5CE-089C-4D8C-885A-44EAA1ACB4F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61435103-B50C-4E79-916E-7050031FA4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7A615CDE-8C34-48CD-8272-935BACCD52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EFF075C3-5328-48B5-80AD-DEE40CEC5FC8}" type="slidenum">
              <a:rPr lang="en-US" altLang="ja-JP" smtClean="0">
                <a:ea typeface="ＭＳ Ｐゴシック" panose="020B0600070205080204" pitchFamily="50" charset="-128"/>
              </a:rPr>
              <a:pPr/>
              <a:t>40</a:t>
            </a:fld>
            <a:endParaRPr lang="en-US" altLang="ja-JP">
              <a:ea typeface="ＭＳ Ｐゴシック" panose="020B0600070205080204" pitchFamily="50" charset="-128"/>
            </a:endParaRPr>
          </a:p>
        </p:txBody>
      </p:sp>
      <p:sp>
        <p:nvSpPr>
          <p:cNvPr id="80899" name="Rectangle 2">
            <a:extLst>
              <a:ext uri="{FF2B5EF4-FFF2-40B4-BE49-F238E27FC236}">
                <a16:creationId xmlns:a16="http://schemas.microsoft.com/office/drawing/2014/main" id="{907DF258-1854-4678-B66A-49D0275ED40F}"/>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8B5D66A-58F8-4E64-A9AC-CF8A0D400E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B280498-9166-41A8-8691-23D0574D97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E42EBDE-AF2A-41FE-8404-8874B9B3C1A4}" type="slidenum">
              <a:rPr lang="en-US" altLang="ja-JP" smtClean="0">
                <a:ea typeface="ＭＳ Ｐゴシック" panose="020B0600070205080204" pitchFamily="50" charset="-128"/>
              </a:rPr>
              <a:pPr/>
              <a:t>41</a:t>
            </a:fld>
            <a:endParaRPr lang="en-US" altLang="ja-JP">
              <a:ea typeface="ＭＳ Ｐゴシック" panose="020B0600070205080204" pitchFamily="50" charset="-128"/>
            </a:endParaRPr>
          </a:p>
        </p:txBody>
      </p:sp>
      <p:sp>
        <p:nvSpPr>
          <p:cNvPr id="82947" name="Rectangle 2">
            <a:extLst>
              <a:ext uri="{FF2B5EF4-FFF2-40B4-BE49-F238E27FC236}">
                <a16:creationId xmlns:a16="http://schemas.microsoft.com/office/drawing/2014/main" id="{0B740937-0C14-409D-B088-B99FF8A910D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DAA1A018-09CD-45C1-BB72-3757F31738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EEDC883E-AF2A-4331-B86F-2A5B75EBA1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ECB1092D-50CA-48E1-B77D-81C08B7165B4}" type="slidenum">
              <a:rPr lang="en-US" altLang="ja-JP" smtClean="0">
                <a:ea typeface="ＭＳ Ｐゴシック" panose="020B0600070205080204" pitchFamily="50" charset="-128"/>
              </a:rPr>
              <a:pPr/>
              <a:t>4</a:t>
            </a:fld>
            <a:endParaRPr lang="en-US" altLang="ja-JP">
              <a:ea typeface="ＭＳ Ｐゴシック" panose="020B0600070205080204" pitchFamily="50" charset="-128"/>
            </a:endParaRPr>
          </a:p>
        </p:txBody>
      </p:sp>
      <p:sp>
        <p:nvSpPr>
          <p:cNvPr id="7171" name="Rectangle 2">
            <a:extLst>
              <a:ext uri="{FF2B5EF4-FFF2-40B4-BE49-F238E27FC236}">
                <a16:creationId xmlns:a16="http://schemas.microsoft.com/office/drawing/2014/main" id="{D3CB8B2D-AD21-4FFD-B5D9-B031075E79FF}"/>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A6318D2-3340-4350-8892-4B66A0187C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ACE2BBF-CAF5-49AC-8677-0C025CD4C5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237D2E60-F190-45D5-8B61-6067451DEA66}" type="slidenum">
              <a:rPr lang="en-US" altLang="ja-JP" smtClean="0">
                <a:ea typeface="ＭＳ Ｐゴシック" panose="020B0600070205080204" pitchFamily="50" charset="-128"/>
              </a:rPr>
              <a:pPr/>
              <a:t>42</a:t>
            </a:fld>
            <a:endParaRPr lang="en-US" altLang="ja-JP">
              <a:ea typeface="ＭＳ Ｐゴシック" panose="020B0600070205080204" pitchFamily="50" charset="-128"/>
            </a:endParaRPr>
          </a:p>
        </p:txBody>
      </p:sp>
      <p:sp>
        <p:nvSpPr>
          <p:cNvPr id="87043" name="Rectangle 2">
            <a:extLst>
              <a:ext uri="{FF2B5EF4-FFF2-40B4-BE49-F238E27FC236}">
                <a16:creationId xmlns:a16="http://schemas.microsoft.com/office/drawing/2014/main" id="{274025CC-3C07-4D16-9A5B-22A315BA7AA1}"/>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A93258AB-D6E3-4BA3-89C3-9D774D616D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55A20F7-3EE7-4B92-B867-2E132A0F2F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37D7E12-6056-4178-B9AE-C2D7650C0C5C}" type="slidenum">
              <a:rPr lang="en-US" altLang="ja-JP" smtClean="0">
                <a:ea typeface="ＭＳ Ｐゴシック" panose="020B0600070205080204" pitchFamily="50" charset="-128"/>
              </a:rPr>
              <a:pPr/>
              <a:t>43</a:t>
            </a:fld>
            <a:endParaRPr lang="en-US" altLang="ja-JP">
              <a:ea typeface="ＭＳ Ｐゴシック" panose="020B0600070205080204" pitchFamily="50" charset="-128"/>
            </a:endParaRPr>
          </a:p>
        </p:txBody>
      </p:sp>
      <p:sp>
        <p:nvSpPr>
          <p:cNvPr id="89091" name="Rectangle 2">
            <a:extLst>
              <a:ext uri="{FF2B5EF4-FFF2-40B4-BE49-F238E27FC236}">
                <a16:creationId xmlns:a16="http://schemas.microsoft.com/office/drawing/2014/main" id="{672FDD39-3BAB-420D-B739-2A3490A3B4DA}"/>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FE73A59D-8F76-47EA-86EA-CB48DFF289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E19B0E6F-4624-435C-B43A-15EAA3E5A3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AEB88051-BF93-4ECF-9135-BEDB89ED38BC}" type="slidenum">
              <a:rPr lang="en-US" altLang="ja-JP" smtClean="0">
                <a:ea typeface="ＭＳ Ｐゴシック" panose="020B0600070205080204" pitchFamily="50" charset="-128"/>
              </a:rPr>
              <a:pPr/>
              <a:t>44</a:t>
            </a:fld>
            <a:endParaRPr lang="en-US" altLang="ja-JP">
              <a:ea typeface="ＭＳ Ｐゴシック" panose="020B0600070205080204" pitchFamily="50" charset="-128"/>
            </a:endParaRPr>
          </a:p>
        </p:txBody>
      </p:sp>
      <p:sp>
        <p:nvSpPr>
          <p:cNvPr id="91139" name="Rectangle 2">
            <a:extLst>
              <a:ext uri="{FF2B5EF4-FFF2-40B4-BE49-F238E27FC236}">
                <a16:creationId xmlns:a16="http://schemas.microsoft.com/office/drawing/2014/main" id="{ECC1260D-9B26-4A63-9235-97DD577EED22}"/>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2CFC7829-72B8-4EA8-B9FA-F6799EF5F5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406401DA-25B4-46D6-887D-03789C78C1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D9288A74-414C-48DB-AB5E-12B1482A76C6}" type="slidenum">
              <a:rPr lang="en-US" altLang="ja-JP" smtClean="0">
                <a:ea typeface="ＭＳ Ｐゴシック" panose="020B0600070205080204" pitchFamily="50" charset="-128"/>
              </a:rPr>
              <a:pPr/>
              <a:t>45</a:t>
            </a:fld>
            <a:endParaRPr lang="en-US" altLang="ja-JP">
              <a:ea typeface="ＭＳ Ｐゴシック" panose="020B0600070205080204" pitchFamily="50" charset="-128"/>
            </a:endParaRPr>
          </a:p>
        </p:txBody>
      </p:sp>
      <p:sp>
        <p:nvSpPr>
          <p:cNvPr id="93187" name="Rectangle 2">
            <a:extLst>
              <a:ext uri="{FF2B5EF4-FFF2-40B4-BE49-F238E27FC236}">
                <a16:creationId xmlns:a16="http://schemas.microsoft.com/office/drawing/2014/main" id="{D328E0D2-2650-4C1D-BD13-B1F96DD30544}"/>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13607041-5D5D-466F-AFBC-5CC0938919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6FCE9FF-4621-421A-A85D-39C6B29338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E0096D1-77BF-4E9A-A21C-A040062C5BA6}" type="slidenum">
              <a:rPr lang="en-US" altLang="ja-JP" smtClean="0">
                <a:ea typeface="ＭＳ Ｐゴシック" panose="020B0600070205080204" pitchFamily="50" charset="-128"/>
              </a:rPr>
              <a:pPr/>
              <a:t>46</a:t>
            </a:fld>
            <a:endParaRPr lang="en-US" altLang="ja-JP">
              <a:ea typeface="ＭＳ Ｐゴシック" panose="020B0600070205080204" pitchFamily="50" charset="-128"/>
            </a:endParaRPr>
          </a:p>
        </p:txBody>
      </p:sp>
      <p:sp>
        <p:nvSpPr>
          <p:cNvPr id="25603" name="Rectangle 2">
            <a:extLst>
              <a:ext uri="{FF2B5EF4-FFF2-40B4-BE49-F238E27FC236}">
                <a16:creationId xmlns:a16="http://schemas.microsoft.com/office/drawing/2014/main" id="{0DF21BF8-3520-40E8-AF17-36CE2D686E3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80E30334-E57D-40C6-BD2E-6BA7E28CE1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98782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14938B8E-CE29-48BC-8A86-261A83D790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63283F03-74CA-464A-B848-C946C5300C7C}" type="slidenum">
              <a:rPr lang="en-US" altLang="ja-JP" smtClean="0">
                <a:ea typeface="ＭＳ Ｐゴシック" panose="020B0600070205080204" pitchFamily="50" charset="-128"/>
              </a:rPr>
              <a:pPr/>
              <a:t>47</a:t>
            </a:fld>
            <a:endParaRPr lang="en-US" altLang="ja-JP">
              <a:ea typeface="ＭＳ Ｐゴシック" panose="020B0600070205080204" pitchFamily="50" charset="-128"/>
            </a:endParaRPr>
          </a:p>
        </p:txBody>
      </p:sp>
      <p:sp>
        <p:nvSpPr>
          <p:cNvPr id="27651" name="Rectangle 2">
            <a:extLst>
              <a:ext uri="{FF2B5EF4-FFF2-40B4-BE49-F238E27FC236}">
                <a16:creationId xmlns:a16="http://schemas.microsoft.com/office/drawing/2014/main" id="{0536ABDF-621A-4F4B-A402-5DEF0DD96F4C}"/>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2D4EF8A7-1E62-48D8-98FB-13E14A02C8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11445871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855855C-7B0A-41DE-9183-C1947A2452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39AE2771-1F44-4484-A11C-4E9EB301CFC7}" type="slidenum">
              <a:rPr lang="en-US" altLang="ja-JP" smtClean="0">
                <a:ea typeface="ＭＳ Ｐゴシック" panose="020B0600070205080204" pitchFamily="50" charset="-128"/>
              </a:rPr>
              <a:pPr/>
              <a:t>48</a:t>
            </a:fld>
            <a:endParaRPr lang="en-US" altLang="ja-JP">
              <a:ea typeface="ＭＳ Ｐゴシック" panose="020B0600070205080204" pitchFamily="50" charset="-128"/>
            </a:endParaRPr>
          </a:p>
        </p:txBody>
      </p:sp>
      <p:sp>
        <p:nvSpPr>
          <p:cNvPr id="29699" name="Rectangle 2">
            <a:extLst>
              <a:ext uri="{FF2B5EF4-FFF2-40B4-BE49-F238E27FC236}">
                <a16:creationId xmlns:a16="http://schemas.microsoft.com/office/drawing/2014/main" id="{193AB9D3-6400-41D9-98AD-538C5E04C09E}"/>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A8C2A1EC-CA71-476D-9627-F55DE9109C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633644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570F228-87D3-438E-9B07-A51DC5B9C9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38D54C0D-9F9E-4CAA-81AF-4CCAE32052CF}" type="slidenum">
              <a:rPr lang="en-US" altLang="ja-JP" smtClean="0">
                <a:ea typeface="ＭＳ Ｐゴシック" panose="020B0600070205080204" pitchFamily="50" charset="-128"/>
              </a:rPr>
              <a:pPr/>
              <a:t>49</a:t>
            </a:fld>
            <a:endParaRPr lang="en-US" altLang="ja-JP">
              <a:ea typeface="ＭＳ Ｐゴシック" panose="020B0600070205080204" pitchFamily="50" charset="-128"/>
            </a:endParaRPr>
          </a:p>
        </p:txBody>
      </p:sp>
      <p:sp>
        <p:nvSpPr>
          <p:cNvPr id="31747" name="Rectangle 2">
            <a:extLst>
              <a:ext uri="{FF2B5EF4-FFF2-40B4-BE49-F238E27FC236}">
                <a16:creationId xmlns:a16="http://schemas.microsoft.com/office/drawing/2014/main" id="{13379B07-0CD1-489B-814D-DB8114094D40}"/>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F964DE34-344D-46A3-AADC-F17FB213BA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メイリオ" panose="020B0604030504040204" pitchFamily="50" charset="-128"/>
                <a:ea typeface="メイリオ" panose="020B0604030504040204" pitchFamily="50" charset="-128"/>
              </a:rPr>
              <a:t>　依存状態の人は、むしろ依存行動の度に自尊心が下がり幸福度が低い。そしてその苦しさを紛らわすためにより依存行動を行う。</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仮説</a:t>
            </a:r>
            <a:endParaRPr lang="en-US" altLang="ja-JP">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90412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5EC6C78-9A93-4D00-A0C7-6B5B420959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1920DB43-9C7D-42C2-B40E-F4BFF5E59CF4}" type="slidenum">
              <a:rPr lang="en-US" altLang="ja-JP" smtClean="0">
                <a:ea typeface="ＭＳ Ｐゴシック" panose="020B0600070205080204" pitchFamily="50" charset="-128"/>
              </a:rPr>
              <a:pPr/>
              <a:t>50</a:t>
            </a:fld>
            <a:endParaRPr lang="en-US" altLang="ja-JP">
              <a:ea typeface="ＭＳ Ｐゴシック" panose="020B0600070205080204" pitchFamily="50" charset="-128"/>
            </a:endParaRPr>
          </a:p>
        </p:txBody>
      </p:sp>
      <p:sp>
        <p:nvSpPr>
          <p:cNvPr id="33795" name="Rectangle 2">
            <a:extLst>
              <a:ext uri="{FF2B5EF4-FFF2-40B4-BE49-F238E27FC236}">
                <a16:creationId xmlns:a16="http://schemas.microsoft.com/office/drawing/2014/main" id="{E19C3B4E-FA72-46DF-AE27-155D80F4BBF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3342676D-2BB5-4AC8-BABA-03106E504D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732241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7D6713ED-D917-4D2F-9B42-5AE3492B86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6035F4E-83E3-4020-B49A-4A4E03F61DE2}" type="slidenum">
              <a:rPr lang="en-US" altLang="ja-JP" smtClean="0">
                <a:ea typeface="ＭＳ Ｐゴシック" panose="020B0600070205080204" pitchFamily="50" charset="-128"/>
              </a:rPr>
              <a:pPr/>
              <a:t>51</a:t>
            </a:fld>
            <a:endParaRPr lang="en-US" altLang="ja-JP">
              <a:ea typeface="ＭＳ Ｐゴシック" panose="020B0600070205080204" pitchFamily="50" charset="-128"/>
            </a:endParaRPr>
          </a:p>
        </p:txBody>
      </p:sp>
      <p:sp>
        <p:nvSpPr>
          <p:cNvPr id="35843" name="Rectangle 2">
            <a:extLst>
              <a:ext uri="{FF2B5EF4-FFF2-40B4-BE49-F238E27FC236}">
                <a16:creationId xmlns:a16="http://schemas.microsoft.com/office/drawing/2014/main" id="{5D21D529-8BE2-46F8-98BF-E65E21BB0648}"/>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B7AC254-0318-4562-B32C-079896DD75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299492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1F8BD167-BB86-4A18-9224-6BBD0497AC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9F646D2-E0D3-4813-A99B-813A71CDCD18}" type="slidenum">
              <a:rPr lang="en-US" altLang="ja-JP" smtClean="0">
                <a:ea typeface="ＭＳ Ｐゴシック" panose="020B0600070205080204" pitchFamily="50" charset="-128"/>
              </a:rPr>
              <a:pPr/>
              <a:t>5</a:t>
            </a:fld>
            <a:endParaRPr lang="en-US" altLang="ja-JP">
              <a:ea typeface="ＭＳ Ｐゴシック" panose="020B0600070205080204" pitchFamily="50" charset="-128"/>
            </a:endParaRPr>
          </a:p>
        </p:txBody>
      </p:sp>
      <p:sp>
        <p:nvSpPr>
          <p:cNvPr id="11267" name="Rectangle 2">
            <a:extLst>
              <a:ext uri="{FF2B5EF4-FFF2-40B4-BE49-F238E27FC236}">
                <a16:creationId xmlns:a16="http://schemas.microsoft.com/office/drawing/2014/main" id="{096C2AA1-4D7D-4BFF-BAB0-77ABDAE9C493}"/>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A79916E0-1E7F-44E0-A1C5-10C991A917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9C6ABEEE-8EE9-48CC-850E-BDF6746FD6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F1518FE1-A3FA-44EE-81D5-B688559FCCBE}" type="slidenum">
              <a:rPr lang="en-US" altLang="ja-JP" smtClean="0">
                <a:ea typeface="ＭＳ Ｐゴシック" panose="020B0600070205080204" pitchFamily="50" charset="-128"/>
              </a:rPr>
              <a:pPr/>
              <a:t>52</a:t>
            </a:fld>
            <a:endParaRPr lang="en-US" altLang="ja-JP">
              <a:ea typeface="ＭＳ Ｐゴシック" panose="020B0600070205080204" pitchFamily="50" charset="-128"/>
            </a:endParaRPr>
          </a:p>
        </p:txBody>
      </p:sp>
      <p:sp>
        <p:nvSpPr>
          <p:cNvPr id="37891" name="Rectangle 2">
            <a:extLst>
              <a:ext uri="{FF2B5EF4-FFF2-40B4-BE49-F238E27FC236}">
                <a16:creationId xmlns:a16="http://schemas.microsoft.com/office/drawing/2014/main" id="{B28D27F4-37F3-4679-A656-4D9A58D2FFB5}"/>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361A5DDE-FAA8-4B7A-BC44-64CD344465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3723360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368E836-7A1E-4B4F-8C15-4F06B3B46E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B7A22369-8BEA-49C8-B677-3D308FACC56B}" type="slidenum">
              <a:rPr lang="en-US" altLang="ja-JP" smtClean="0">
                <a:ea typeface="ＭＳ Ｐゴシック" panose="020B0600070205080204" pitchFamily="50" charset="-128"/>
              </a:rPr>
              <a:pPr/>
              <a:t>53</a:t>
            </a:fld>
            <a:endParaRPr lang="en-US" altLang="ja-JP">
              <a:ea typeface="ＭＳ Ｐゴシック" panose="020B0600070205080204" pitchFamily="50" charset="-128"/>
            </a:endParaRPr>
          </a:p>
        </p:txBody>
      </p:sp>
      <p:sp>
        <p:nvSpPr>
          <p:cNvPr id="39939" name="Rectangle 2">
            <a:extLst>
              <a:ext uri="{FF2B5EF4-FFF2-40B4-BE49-F238E27FC236}">
                <a16:creationId xmlns:a16="http://schemas.microsoft.com/office/drawing/2014/main" id="{B6A6FF93-1923-4AC7-96A7-5D05299CF00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887F4EB2-6459-452D-A6B5-45E9529DEC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3851382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62533A3-A79C-4A99-9818-3ACEC4189B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7E534D9D-576D-47FB-A298-CA66E25FFA69}" type="slidenum">
              <a:rPr lang="en-US" altLang="ja-JP" smtClean="0">
                <a:ea typeface="ＭＳ Ｐゴシック" panose="020B0600070205080204" pitchFamily="50" charset="-128"/>
              </a:rPr>
              <a:pPr/>
              <a:t>54</a:t>
            </a:fld>
            <a:endParaRPr lang="en-US" altLang="ja-JP">
              <a:ea typeface="ＭＳ Ｐゴシック" panose="020B0600070205080204" pitchFamily="50" charset="-128"/>
            </a:endParaRPr>
          </a:p>
        </p:txBody>
      </p:sp>
      <p:sp>
        <p:nvSpPr>
          <p:cNvPr id="41987" name="Rectangle 2">
            <a:extLst>
              <a:ext uri="{FF2B5EF4-FFF2-40B4-BE49-F238E27FC236}">
                <a16:creationId xmlns:a16="http://schemas.microsoft.com/office/drawing/2014/main" id="{263B398B-D65B-4686-BECA-138B9433FE99}"/>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76391F24-F5F5-4E72-B91F-516EE75620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485143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2A4146A-1283-4D8D-BA52-0EFD4509EF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C24714A-9A8F-4AE6-9263-1EE4FDB7A5B6}" type="slidenum">
              <a:rPr lang="en-US" altLang="ja-JP" smtClean="0">
                <a:ea typeface="ＭＳ Ｐゴシック" panose="020B0600070205080204" pitchFamily="50" charset="-128"/>
              </a:rPr>
              <a:pPr/>
              <a:t>55</a:t>
            </a:fld>
            <a:endParaRPr lang="en-US" altLang="ja-JP">
              <a:ea typeface="ＭＳ Ｐゴシック" panose="020B0600070205080204" pitchFamily="50" charset="-128"/>
            </a:endParaRPr>
          </a:p>
        </p:txBody>
      </p:sp>
      <p:sp>
        <p:nvSpPr>
          <p:cNvPr id="44035" name="Rectangle 2">
            <a:extLst>
              <a:ext uri="{FF2B5EF4-FFF2-40B4-BE49-F238E27FC236}">
                <a16:creationId xmlns:a16="http://schemas.microsoft.com/office/drawing/2014/main" id="{82D391DC-B4E9-40AD-B0D5-6DDF3410669E}"/>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C25F1015-3E12-433B-BD59-410108A5A9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1003976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2EDC7C22-C4A2-4A7A-9AC0-2638351239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81FE2E7A-B146-4039-88FF-A2C740B37378}" type="slidenum">
              <a:rPr lang="en-US" altLang="ja-JP" smtClean="0">
                <a:ea typeface="ＭＳ Ｐゴシック" panose="020B0600070205080204" pitchFamily="50" charset="-128"/>
              </a:rPr>
              <a:pPr/>
              <a:t>56</a:t>
            </a:fld>
            <a:endParaRPr lang="en-US" altLang="ja-JP">
              <a:ea typeface="ＭＳ Ｐゴシック" panose="020B0600070205080204" pitchFamily="50" charset="-128"/>
            </a:endParaRPr>
          </a:p>
        </p:txBody>
      </p:sp>
      <p:sp>
        <p:nvSpPr>
          <p:cNvPr id="46083" name="Rectangle 2">
            <a:extLst>
              <a:ext uri="{FF2B5EF4-FFF2-40B4-BE49-F238E27FC236}">
                <a16:creationId xmlns:a16="http://schemas.microsoft.com/office/drawing/2014/main" id="{02EE2456-BC44-4761-98EB-5BA306E30E38}"/>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792AE13-A4DD-4531-B222-ED9827191E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1172210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AFC2B6C-AA95-436A-AD2D-49578559A1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EF8A3D00-5435-4E9F-A274-8BE26745AEE5}" type="slidenum">
              <a:rPr lang="en-US" altLang="ja-JP" smtClean="0">
                <a:ea typeface="ＭＳ Ｐゴシック" panose="020B0600070205080204" pitchFamily="50" charset="-128"/>
              </a:rPr>
              <a:pPr/>
              <a:t>57</a:t>
            </a:fld>
            <a:endParaRPr lang="en-US" altLang="ja-JP">
              <a:ea typeface="ＭＳ Ｐゴシック" panose="020B0600070205080204" pitchFamily="50" charset="-128"/>
            </a:endParaRPr>
          </a:p>
        </p:txBody>
      </p:sp>
      <p:sp>
        <p:nvSpPr>
          <p:cNvPr id="48131" name="Rectangle 2">
            <a:extLst>
              <a:ext uri="{FF2B5EF4-FFF2-40B4-BE49-F238E27FC236}">
                <a16:creationId xmlns:a16="http://schemas.microsoft.com/office/drawing/2014/main" id="{49611664-BEBA-4B00-ADAF-F69F082D721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177EC5A-813F-48B2-BEE0-2DB6D46FC8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2879580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EEB6465-ADC2-49C8-AF9E-0045FC4930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4D5BFB80-DB1F-418A-8DD1-BB11804AAACC}" type="slidenum">
              <a:rPr lang="en-US" altLang="ja-JP" smtClean="0">
                <a:ea typeface="ＭＳ Ｐゴシック" panose="020B0600070205080204" pitchFamily="50" charset="-128"/>
              </a:rPr>
              <a:pPr/>
              <a:t>58</a:t>
            </a:fld>
            <a:endParaRPr lang="en-US" altLang="ja-JP">
              <a:ea typeface="ＭＳ Ｐゴシック" panose="020B0600070205080204" pitchFamily="50" charset="-128"/>
            </a:endParaRPr>
          </a:p>
        </p:txBody>
      </p:sp>
      <p:sp>
        <p:nvSpPr>
          <p:cNvPr id="50179" name="Rectangle 2">
            <a:extLst>
              <a:ext uri="{FF2B5EF4-FFF2-40B4-BE49-F238E27FC236}">
                <a16:creationId xmlns:a16="http://schemas.microsoft.com/office/drawing/2014/main" id="{799F6A75-169E-4D27-BD5F-FC341BF91A00}"/>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99E51FE-0A66-462C-88E3-1BF2D09429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2609424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74AA4D12-CB4B-42A8-BF08-0881286CB7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C98F4CA8-A85D-4259-90D1-B18210030668}" type="slidenum">
              <a:rPr lang="en-US" altLang="ja-JP" smtClean="0">
                <a:ea typeface="ＭＳ Ｐゴシック" panose="020B0600070205080204" pitchFamily="50" charset="-128"/>
              </a:rPr>
              <a:pPr/>
              <a:t>59</a:t>
            </a:fld>
            <a:endParaRPr lang="en-US" altLang="ja-JP">
              <a:ea typeface="ＭＳ Ｐゴシック" panose="020B0600070205080204" pitchFamily="50" charset="-128"/>
            </a:endParaRPr>
          </a:p>
        </p:txBody>
      </p:sp>
      <p:sp>
        <p:nvSpPr>
          <p:cNvPr id="52227" name="Rectangle 2">
            <a:extLst>
              <a:ext uri="{FF2B5EF4-FFF2-40B4-BE49-F238E27FC236}">
                <a16:creationId xmlns:a16="http://schemas.microsoft.com/office/drawing/2014/main" id="{1A979E08-E811-447E-A2CC-460B2B44198B}"/>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11FF92A9-E6C6-4857-9CAE-C4C4EF10B6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1395158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CD7B91E-FFB9-48FE-AB08-569504F8B4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5717861F-DC79-4DF3-BBD2-3148A05210C0}" type="slidenum">
              <a:rPr lang="en-US" altLang="ja-JP" smtClean="0">
                <a:ea typeface="ＭＳ Ｐゴシック" panose="020B0600070205080204" pitchFamily="50" charset="-128"/>
              </a:rPr>
              <a:pPr/>
              <a:t>60</a:t>
            </a:fld>
            <a:endParaRPr lang="en-US" altLang="ja-JP">
              <a:ea typeface="ＭＳ Ｐゴシック" panose="020B0600070205080204" pitchFamily="50" charset="-128"/>
            </a:endParaRPr>
          </a:p>
        </p:txBody>
      </p:sp>
      <p:sp>
        <p:nvSpPr>
          <p:cNvPr id="54275" name="Rectangle 2">
            <a:extLst>
              <a:ext uri="{FF2B5EF4-FFF2-40B4-BE49-F238E27FC236}">
                <a16:creationId xmlns:a16="http://schemas.microsoft.com/office/drawing/2014/main" id="{D5ED74DE-3294-42F8-ADA8-34954AC069D9}"/>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08A313CB-DDA5-4B4D-B05E-20AA7E5298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24121141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5685920-D277-44E0-9149-6997D86CC6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2D5B7ED4-D88B-432B-A8C2-39B3323DD35C}" type="slidenum">
              <a:rPr lang="en-US" altLang="ja-JP" smtClean="0">
                <a:ea typeface="ＭＳ Ｐゴシック" panose="020B0600070205080204" pitchFamily="50" charset="-128"/>
              </a:rPr>
              <a:pPr/>
              <a:t>61</a:t>
            </a:fld>
            <a:endParaRPr lang="en-US" altLang="ja-JP">
              <a:ea typeface="ＭＳ Ｐゴシック" panose="020B0600070205080204" pitchFamily="50" charset="-128"/>
            </a:endParaRPr>
          </a:p>
        </p:txBody>
      </p:sp>
      <p:sp>
        <p:nvSpPr>
          <p:cNvPr id="56323" name="Rectangle 2">
            <a:extLst>
              <a:ext uri="{FF2B5EF4-FFF2-40B4-BE49-F238E27FC236}">
                <a16:creationId xmlns:a16="http://schemas.microsoft.com/office/drawing/2014/main" id="{236A80FA-A3BB-4B35-BCCC-F79B3EAC83CA}"/>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48D65F7F-C51C-4458-8E63-BCB6EFA78E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5854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1DBCA34-B3F2-4957-A3BF-5CF7835883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65F93E4A-6A9E-4722-8917-4F6DC1CB17DC}" type="slidenum">
              <a:rPr lang="en-US" altLang="ja-JP" smtClean="0">
                <a:ea typeface="ＭＳ Ｐゴシック" panose="020B0600070205080204" pitchFamily="50" charset="-128"/>
              </a:rPr>
              <a:pPr/>
              <a:t>6</a:t>
            </a:fld>
            <a:endParaRPr lang="en-US" altLang="ja-JP">
              <a:ea typeface="ＭＳ Ｐゴシック" panose="020B0600070205080204" pitchFamily="50" charset="-128"/>
            </a:endParaRPr>
          </a:p>
        </p:txBody>
      </p:sp>
      <p:sp>
        <p:nvSpPr>
          <p:cNvPr id="13315" name="Rectangle 2">
            <a:extLst>
              <a:ext uri="{FF2B5EF4-FFF2-40B4-BE49-F238E27FC236}">
                <a16:creationId xmlns:a16="http://schemas.microsoft.com/office/drawing/2014/main" id="{7911BA5E-47B9-4BC4-8974-CDE896B3A31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23B4D752-96B0-449A-BA75-3299FBD9B9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9847031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C788FCA-E7DD-41B5-BD02-8C68DC8459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5124BB80-38A8-4580-81DA-2034E6B67C1E}" type="slidenum">
              <a:rPr lang="en-US" altLang="ja-JP" smtClean="0">
                <a:ea typeface="ＭＳ Ｐゴシック" panose="020B0600070205080204" pitchFamily="50" charset="-128"/>
              </a:rPr>
              <a:pPr/>
              <a:t>62</a:t>
            </a:fld>
            <a:endParaRPr lang="en-US" altLang="ja-JP">
              <a:ea typeface="ＭＳ Ｐゴシック" panose="020B0600070205080204" pitchFamily="50" charset="-128"/>
            </a:endParaRPr>
          </a:p>
        </p:txBody>
      </p:sp>
      <p:sp>
        <p:nvSpPr>
          <p:cNvPr id="58371" name="Rectangle 2">
            <a:extLst>
              <a:ext uri="{FF2B5EF4-FFF2-40B4-BE49-F238E27FC236}">
                <a16:creationId xmlns:a16="http://schemas.microsoft.com/office/drawing/2014/main" id="{6B757DE8-CF89-4A9E-8F4B-C43744BA1460}"/>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C1752404-1578-4D3B-A420-CA6C6FF8DC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a:latin typeface="メイリオ" panose="020B0604030504040204" pitchFamily="50" charset="-128"/>
                <a:ea typeface="メイリオ" panose="020B0604030504040204" pitchFamily="50" charset="-128"/>
              </a:rPr>
              <a:t>私がセルフコーチングサイト制作で担当するのはダイエット方法のコンテンツ開発</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初級者～上級者まで無理なくできるように豊富な運動コンテンツを用意します。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r>
              <a:rPr lang="ja-JP" altLang="ja-JP">
                <a:latin typeface="メイリオ" panose="020B0604030504040204" pitchFamily="50" charset="-128"/>
                <a:ea typeface="メイリオ" panose="020B0604030504040204" pitchFamily="50" charset="-128"/>
              </a:rPr>
              <a:t>しかしここまではやり尽くされているような内容でありそれらとの差別化を図るためにメンタル面からのアプローチ</a:t>
            </a:r>
            <a:r>
              <a:rPr lang="ja-JP" altLang="en-US">
                <a:latin typeface="メイリオ" panose="020B0604030504040204" pitchFamily="50" charset="-128"/>
                <a:ea typeface="メイリオ" panose="020B0604030504040204" pitchFamily="50" charset="-128"/>
              </a:rPr>
              <a:t>を</a:t>
            </a:r>
            <a:r>
              <a:rPr lang="ja-JP" altLang="ja-JP">
                <a:latin typeface="メイリオ" panose="020B0604030504040204" pitchFamily="50" charset="-128"/>
                <a:ea typeface="メイリオ" panose="020B0604030504040204" pitchFamily="50" charset="-128"/>
              </a:rPr>
              <a:t>重視</a:t>
            </a:r>
            <a:r>
              <a:rPr lang="ja-JP" altLang="en-US">
                <a:latin typeface="メイリオ" panose="020B0604030504040204" pitchFamily="50" charset="-128"/>
                <a:ea typeface="メイリオ" panose="020B0604030504040204" pitchFamily="50" charset="-128"/>
              </a:rPr>
              <a:t>します</a:t>
            </a:r>
            <a:r>
              <a:rPr lang="ja-JP" altLang="ja-JP">
                <a:latin typeface="メイリオ" panose="020B0604030504040204" pitchFamily="50" charset="-128"/>
                <a:ea typeface="メイリオ" panose="020B0604030504040204" pitchFamily="50" charset="-128"/>
              </a:rPr>
              <a:t>。ダイエットは様々な人が取り組んでいるが思うような効果が出なかったり、辛かったりで断念する人が非常に多い</a:t>
            </a:r>
            <a:r>
              <a:rPr lang="ja-JP" altLang="en-US">
                <a:latin typeface="メイリオ" panose="020B0604030504040204" pitchFamily="50" charset="-128"/>
                <a:ea typeface="メイリオ" panose="020B0604030504040204" pitchFamily="50" charset="-128"/>
              </a:rPr>
              <a:t>です</a:t>
            </a:r>
            <a:r>
              <a:rPr lang="ja-JP" altLang="ja-JP">
                <a:latin typeface="メイリオ" panose="020B0604030504040204" pitchFamily="50" charset="-128"/>
                <a:ea typeface="メイリオ" panose="020B0604030504040204" pitchFamily="50" charset="-128"/>
              </a:rPr>
              <a:t>。そのように断念してしまう人の心理をポジティブ心理学で重要な「</a:t>
            </a:r>
            <a:r>
              <a:rPr lang="en-US" altLang="ja-JP">
                <a:latin typeface="メイリオ" panose="020B0604030504040204" pitchFamily="50" charset="-128"/>
                <a:ea typeface="メイリオ" panose="020B0604030504040204" pitchFamily="50" charset="-128"/>
              </a:rPr>
              <a:t>GRIT</a:t>
            </a:r>
            <a:r>
              <a:rPr lang="ja-JP" altLang="ja-JP">
                <a:latin typeface="メイリオ" panose="020B0604030504040204" pitchFamily="50" charset="-128"/>
                <a:ea typeface="メイリオ" panose="020B0604030504040204" pitchFamily="50" charset="-128"/>
              </a:rPr>
              <a:t>（継続力）」</a:t>
            </a:r>
            <a:r>
              <a:rPr lang="ja-JP" altLang="en-US">
                <a:latin typeface="メイリオ" panose="020B0604030504040204" pitchFamily="50" charset="-128"/>
                <a:ea typeface="メイリオ" panose="020B0604030504040204" pitchFamily="50" charset="-128"/>
              </a:rPr>
              <a:t>「意志力」</a:t>
            </a:r>
            <a:r>
              <a:rPr lang="ja-JP" altLang="ja-JP">
                <a:latin typeface="メイリオ" panose="020B0604030504040204" pitchFamily="50" charset="-128"/>
                <a:ea typeface="メイリオ" panose="020B0604030504040204" pitchFamily="50" charset="-128"/>
              </a:rPr>
              <a:t>の手法を応用して継続的なダイエットを促せるように</a:t>
            </a:r>
            <a:r>
              <a:rPr lang="ja-JP" altLang="en-US">
                <a:latin typeface="メイリオ" panose="020B0604030504040204" pitchFamily="50" charset="-128"/>
                <a:ea typeface="メイリオ" panose="020B0604030504040204" pitchFamily="50" charset="-128"/>
              </a:rPr>
              <a:t>します</a:t>
            </a:r>
            <a:r>
              <a:rPr lang="ja-JP" altLang="ja-JP" sz="1500">
                <a:latin typeface="メイリオ" panose="020B0604030504040204" pitchFamily="50" charset="-128"/>
                <a:ea typeface="メイリオ" panose="020B0604030504040204" pitchFamily="50" charset="-128"/>
              </a:rPr>
              <a:t>。</a:t>
            </a:r>
            <a:endParaRPr lang="en-US" altLang="ja-JP" sz="1500">
              <a:latin typeface="メイリオ" panose="020B060403050404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3986635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AE1B2C51-476C-49A8-A693-A5B3B2EAC7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43CA4B4-7131-49EE-851B-A27F0B47E860}" type="slidenum">
              <a:rPr lang="en-US" altLang="ja-JP" smtClean="0">
                <a:ea typeface="ＭＳ Ｐゴシック" panose="020B0600070205080204" pitchFamily="50" charset="-128"/>
              </a:rPr>
              <a:pPr/>
              <a:t>63</a:t>
            </a:fld>
            <a:endParaRPr lang="en-US" altLang="ja-JP">
              <a:ea typeface="ＭＳ Ｐゴシック" panose="020B0600070205080204" pitchFamily="50" charset="-128"/>
            </a:endParaRPr>
          </a:p>
        </p:txBody>
      </p:sp>
      <p:sp>
        <p:nvSpPr>
          <p:cNvPr id="95235" name="Rectangle 2">
            <a:extLst>
              <a:ext uri="{FF2B5EF4-FFF2-40B4-BE49-F238E27FC236}">
                <a16:creationId xmlns:a16="http://schemas.microsoft.com/office/drawing/2014/main" id="{109F7BA2-A2DE-47DC-977E-0CAE7F62E47C}"/>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EF8922D2-1A70-44DA-A43A-4C8C2404E5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6D122FC7-4E6E-4B8E-8AC3-CB8D83B94A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F431FE6-6176-45D5-9878-366D62A0600A}" type="slidenum">
              <a:rPr lang="en-US" altLang="ja-JP" smtClean="0">
                <a:ea typeface="ＭＳ Ｐゴシック" panose="020B0600070205080204" pitchFamily="50" charset="-128"/>
              </a:rPr>
              <a:pPr/>
              <a:t>64</a:t>
            </a:fld>
            <a:endParaRPr lang="en-US" altLang="ja-JP">
              <a:ea typeface="ＭＳ Ｐゴシック" panose="020B0600070205080204" pitchFamily="50" charset="-128"/>
            </a:endParaRPr>
          </a:p>
        </p:txBody>
      </p:sp>
      <p:sp>
        <p:nvSpPr>
          <p:cNvPr id="97283" name="Rectangle 2">
            <a:extLst>
              <a:ext uri="{FF2B5EF4-FFF2-40B4-BE49-F238E27FC236}">
                <a16:creationId xmlns:a16="http://schemas.microsoft.com/office/drawing/2014/main" id="{F250F18D-97E3-454F-AE6E-3B06D6749225}"/>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B8365DC0-DA9A-4815-8E1F-47AF1469BF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endParaRPr lang="ja-JP"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175B8DA8-92DD-472C-8027-038B784B49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65ABF5ED-E5DB-4909-837F-F5C237B7B6CF}" type="slidenum">
              <a:rPr lang="en-US" altLang="ja-JP" smtClean="0">
                <a:ea typeface="ＭＳ Ｐゴシック" panose="020B0600070205080204" pitchFamily="50" charset="-128"/>
              </a:rPr>
              <a:pPr/>
              <a:t>65</a:t>
            </a:fld>
            <a:endParaRPr lang="en-US" altLang="ja-JP">
              <a:ea typeface="ＭＳ Ｐゴシック" panose="020B0600070205080204" pitchFamily="50" charset="-128"/>
            </a:endParaRPr>
          </a:p>
        </p:txBody>
      </p:sp>
      <p:sp>
        <p:nvSpPr>
          <p:cNvPr id="99331" name="Rectangle 2">
            <a:extLst>
              <a:ext uri="{FF2B5EF4-FFF2-40B4-BE49-F238E27FC236}">
                <a16:creationId xmlns:a16="http://schemas.microsoft.com/office/drawing/2014/main" id="{EC5DF5D3-F035-4A28-9251-00A2DF90142F}"/>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ED10D641-70EF-414D-BE86-AF0E7E8AF0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B5E3BF2-D3CB-45C4-8B5A-F5C213F676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CE0695CA-D90C-4E9A-AA00-4109B3E34322}" type="slidenum">
              <a:rPr lang="en-US" altLang="ja-JP" smtClean="0">
                <a:ea typeface="ＭＳ Ｐゴシック" panose="020B0600070205080204" pitchFamily="50" charset="-128"/>
              </a:rPr>
              <a:pPr/>
              <a:t>66</a:t>
            </a:fld>
            <a:endParaRPr lang="en-US" altLang="ja-JP">
              <a:ea typeface="ＭＳ Ｐゴシック" panose="020B0600070205080204" pitchFamily="50" charset="-128"/>
            </a:endParaRPr>
          </a:p>
        </p:txBody>
      </p:sp>
      <p:sp>
        <p:nvSpPr>
          <p:cNvPr id="101379" name="Rectangle 2">
            <a:extLst>
              <a:ext uri="{FF2B5EF4-FFF2-40B4-BE49-F238E27FC236}">
                <a16:creationId xmlns:a16="http://schemas.microsoft.com/office/drawing/2014/main" id="{87FDACE5-E6B1-45C9-B4E0-1A40E85A3491}"/>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D16E0D2D-AC6B-4B29-9F66-099A820FDF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EA76CE5C-F6E4-466D-8638-093FEF5656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3D12F604-D4DF-41B5-8C25-313B0FC6842E}" type="slidenum">
              <a:rPr lang="en-US" altLang="ja-JP" smtClean="0">
                <a:ea typeface="ＭＳ Ｐゴシック" panose="020B0600070205080204" pitchFamily="50" charset="-128"/>
              </a:rPr>
              <a:pPr/>
              <a:t>67</a:t>
            </a:fld>
            <a:endParaRPr lang="en-US" altLang="ja-JP">
              <a:ea typeface="ＭＳ Ｐゴシック" panose="020B0600070205080204" pitchFamily="50" charset="-128"/>
            </a:endParaRPr>
          </a:p>
        </p:txBody>
      </p:sp>
      <p:sp>
        <p:nvSpPr>
          <p:cNvPr id="103427" name="Rectangle 2">
            <a:extLst>
              <a:ext uri="{FF2B5EF4-FFF2-40B4-BE49-F238E27FC236}">
                <a16:creationId xmlns:a16="http://schemas.microsoft.com/office/drawing/2014/main" id="{F06887F8-7B32-4E93-B38B-3E41023418C9}"/>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0106459D-94EA-4910-AD48-19E4F9CCC5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B3CCDD3B-951B-43EA-B3E8-A9D65DD7FC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28D8B1D-8EBA-4769-9AB8-2C7C0D8C70BD}" type="slidenum">
              <a:rPr lang="en-US" altLang="ja-JP" smtClean="0">
                <a:ea typeface="ＭＳ Ｐゴシック" panose="020B0600070205080204" pitchFamily="50" charset="-128"/>
              </a:rPr>
              <a:pPr/>
              <a:t>68</a:t>
            </a:fld>
            <a:endParaRPr lang="en-US" altLang="ja-JP">
              <a:ea typeface="ＭＳ Ｐゴシック" panose="020B0600070205080204" pitchFamily="50" charset="-128"/>
            </a:endParaRPr>
          </a:p>
        </p:txBody>
      </p:sp>
      <p:sp>
        <p:nvSpPr>
          <p:cNvPr id="105475" name="Rectangle 2">
            <a:extLst>
              <a:ext uri="{FF2B5EF4-FFF2-40B4-BE49-F238E27FC236}">
                <a16:creationId xmlns:a16="http://schemas.microsoft.com/office/drawing/2014/main" id="{0A985755-73F0-4DD1-8BCD-A1F919CE92F5}"/>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245335CC-8323-49C7-A410-0B1517831F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2FC5AB9D-49F1-4CAB-9531-4D6590C20C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71D5D19-D9E6-448F-8908-F09796CC7886}" type="slidenum">
              <a:rPr lang="en-US" altLang="ja-JP" smtClean="0">
                <a:ea typeface="ＭＳ Ｐゴシック" panose="020B0600070205080204" pitchFamily="50" charset="-128"/>
              </a:rPr>
              <a:pPr/>
              <a:t>69</a:t>
            </a:fld>
            <a:endParaRPr lang="en-US" altLang="ja-JP">
              <a:ea typeface="ＭＳ Ｐゴシック" panose="020B0600070205080204" pitchFamily="50" charset="-128"/>
            </a:endParaRPr>
          </a:p>
        </p:txBody>
      </p:sp>
      <p:sp>
        <p:nvSpPr>
          <p:cNvPr id="107523" name="Rectangle 2">
            <a:extLst>
              <a:ext uri="{FF2B5EF4-FFF2-40B4-BE49-F238E27FC236}">
                <a16:creationId xmlns:a16="http://schemas.microsoft.com/office/drawing/2014/main" id="{D8885A8D-7343-4C29-9B68-B4237E48FAC6}"/>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F14289BE-0012-4D36-9021-F6CB58E187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全体概要は「ゼミ活動の全体」ではなく、自分のテーマについて</a:t>
            </a:r>
          </a:p>
          <a:p>
            <a:r>
              <a:rPr lang="ja-JP" altLang="en-US"/>
              <a:t>どんなことをしたか、わかったことは何かを</a:t>
            </a:r>
            <a:r>
              <a:rPr lang="en-US" altLang="ja-JP"/>
              <a:t>2</a:t>
            </a:r>
            <a:r>
              <a:rPr lang="ja-JP" altLang="en-US"/>
              <a:t>頁ほどでまとめるところ</a:t>
            </a:r>
          </a:p>
          <a:p>
            <a:r>
              <a:rPr lang="ja-JP" altLang="en-US"/>
              <a:t>です。</a:t>
            </a:r>
          </a:p>
          <a:p>
            <a:r>
              <a:rPr lang="ja-JP" altLang="en-US"/>
              <a:t>自分の</a:t>
            </a:r>
            <a:r>
              <a:rPr lang="en-US" altLang="ja-JP"/>
              <a:t>1</a:t>
            </a:r>
            <a:r>
              <a:rPr lang="ja-JP" altLang="en-US"/>
              <a:t>年を通じての活動の全体を通じて何を</a:t>
            </a:r>
          </a:p>
          <a:p>
            <a:r>
              <a:rPr lang="ja-JP" altLang="en-US"/>
              <a:t>学び取ったかですよ！</a:t>
            </a:r>
          </a:p>
          <a:p>
            <a:pPr eaLnBrk="1" hangingPunct="1"/>
            <a:endParaRPr lang="en-US" altLang="ja-JP"/>
          </a:p>
          <a:p>
            <a:pPr eaLnBrk="1" hangingPunct="1"/>
            <a:r>
              <a:rPr lang="ja-JP" altLang="en-US"/>
              <a:t>ダイエットとは何なのか</a:t>
            </a:r>
            <a:endParaRPr lang="en-US" altLang="ja-JP"/>
          </a:p>
          <a:p>
            <a:pPr eaLnBrk="1" hangingPunct="1"/>
            <a:r>
              <a:rPr lang="ja-JP" altLang="en-US"/>
              <a:t>なぜこのテーマにしたのか</a:t>
            </a:r>
            <a:endParaRPr lang="en-US" altLang="ja-JP"/>
          </a:p>
          <a:p>
            <a:pPr eaLnBrk="1" hangingPunct="1"/>
            <a:r>
              <a:rPr lang="ja-JP" altLang="en-US" b="1">
                <a:ea typeface="メイリオ" panose="020B0604030504040204" pitchFamily="50" charset="-128"/>
              </a:rPr>
              <a:t>・ウィルパワーダイエット　</a:t>
            </a:r>
            <a:r>
              <a:rPr lang="en-US" altLang="ja-JP" sz="1100" b="1">
                <a:ea typeface="メイリオ" panose="020B0604030504040204" pitchFamily="50" charset="-128"/>
              </a:rPr>
              <a:t>DaiGo</a:t>
            </a:r>
          </a:p>
          <a:p>
            <a:pPr eaLnBrk="1" hangingPunct="1">
              <a:spcBef>
                <a:spcPct val="0"/>
              </a:spcBef>
            </a:pPr>
            <a:r>
              <a:rPr lang="ja-JP" altLang="en-US">
                <a:latin typeface="ＭＳ Ｐゴシック" panose="020B0600070205080204" pitchFamily="50" charset="-128"/>
                <a:ea typeface="メイリオ" panose="020B0604030504040204" pitchFamily="50" charset="-128"/>
              </a:rPr>
              <a:t>１０キロ瘦せて永久キープするダイエット　</a:t>
            </a:r>
            <a:r>
              <a:rPr lang="ja-JP" altLang="en-US" sz="1100">
                <a:latin typeface="ＭＳ Ｐゴシック" panose="020B0600070205080204" pitchFamily="50" charset="-128"/>
                <a:ea typeface="メイリオ" panose="020B0604030504040204" pitchFamily="50" charset="-128"/>
              </a:rPr>
              <a:t>山崎潤子</a:t>
            </a:r>
            <a:endParaRPr lang="en-US" altLang="ja-JP" sz="1100">
              <a:latin typeface="ＭＳ Ｐゴシック" panose="020B0600070205080204" pitchFamily="50" charset="-128"/>
              <a:ea typeface="メイリオ" panose="020B0604030504040204" pitchFamily="50" charset="-128"/>
            </a:endParaRPr>
          </a:p>
          <a:p>
            <a:pPr eaLnBrk="1" hangingPunct="1">
              <a:spcBef>
                <a:spcPct val="0"/>
              </a:spcBef>
            </a:pPr>
            <a:r>
              <a:rPr lang="ja-JP" altLang="en-US">
                <a:latin typeface="ＭＳ Ｐゴシック" panose="020B0600070205080204" pitchFamily="50" charset="-128"/>
                <a:ea typeface="メイリオ" panose="020B0604030504040204" pitchFamily="50" charset="-128"/>
              </a:rPr>
              <a:t>美人はキレイな筋肉でできている　</a:t>
            </a:r>
            <a:r>
              <a:rPr lang="ja-JP" altLang="en-US" sz="1100">
                <a:latin typeface="ＭＳ Ｐゴシック" panose="020B0600070205080204" pitchFamily="50" charset="-128"/>
                <a:ea typeface="メイリオ" panose="020B0604030504040204" pitchFamily="50" charset="-128"/>
              </a:rPr>
              <a:t>高稲達也</a:t>
            </a:r>
            <a:endParaRPr lang="en-US" altLang="ja-JP" sz="1100">
              <a:latin typeface="ＭＳ Ｐゴシック" panose="020B0600070205080204" pitchFamily="50" charset="-128"/>
              <a:ea typeface="メイリオ" panose="020B0604030504040204" pitchFamily="50" charset="-128"/>
            </a:endParaRPr>
          </a:p>
          <a:p>
            <a:pPr eaLnBrk="1" hangingPunct="1"/>
            <a:endParaRPr lang="ja-JP" altLang="ja-JP"/>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459704F-F6C1-4724-8AE9-E94A6359DF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CD134A43-8680-4D82-AD99-92DC432A1A15}" type="slidenum">
              <a:rPr lang="en-US" altLang="ja-JP" smtClean="0">
                <a:ea typeface="ＭＳ Ｐゴシック" panose="020B0600070205080204" pitchFamily="50" charset="-128"/>
              </a:rPr>
              <a:pPr/>
              <a:t>70</a:t>
            </a:fld>
            <a:endParaRPr lang="en-US" altLang="ja-JP">
              <a:ea typeface="ＭＳ Ｐゴシック" panose="020B0600070205080204" pitchFamily="50" charset="-128"/>
            </a:endParaRPr>
          </a:p>
        </p:txBody>
      </p:sp>
      <p:sp>
        <p:nvSpPr>
          <p:cNvPr id="60419" name="Rectangle 2">
            <a:extLst>
              <a:ext uri="{FF2B5EF4-FFF2-40B4-BE49-F238E27FC236}">
                <a16:creationId xmlns:a16="http://schemas.microsoft.com/office/drawing/2014/main" id="{1DFBEA61-A171-4B10-AAE0-0314E6A63AFE}"/>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9471CCDE-0734-40D4-94FC-F7C5A5F22B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5115448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C3543F4F-330F-44AD-AF69-DFA139E035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D520383C-2826-4C26-8267-A67E14D8CE6A}" type="slidenum">
              <a:rPr lang="en-US" altLang="ja-JP" smtClean="0">
                <a:ea typeface="ＭＳ Ｐゴシック" panose="020B0600070205080204" pitchFamily="50" charset="-128"/>
              </a:rPr>
              <a:pPr/>
              <a:t>71</a:t>
            </a:fld>
            <a:endParaRPr lang="en-US" altLang="ja-JP">
              <a:ea typeface="ＭＳ Ｐゴシック" panose="020B0600070205080204" pitchFamily="50" charset="-128"/>
            </a:endParaRPr>
          </a:p>
        </p:txBody>
      </p:sp>
      <p:sp>
        <p:nvSpPr>
          <p:cNvPr id="111619" name="Rectangle 2">
            <a:extLst>
              <a:ext uri="{FF2B5EF4-FFF2-40B4-BE49-F238E27FC236}">
                <a16:creationId xmlns:a16="http://schemas.microsoft.com/office/drawing/2014/main" id="{728CBDE9-097D-49DC-ADB6-504EE38F0F96}"/>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86D3717C-DEFC-42ED-9F21-287C625376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b="1">
                <a:latin typeface="ＭＳ Ｐゴシック" panose="020B0600070205080204" pitchFamily="50" charset="-128"/>
                <a:ea typeface="メイリオ" panose="020B0604030504040204" pitchFamily="50" charset="-128"/>
              </a:rPr>
              <a:t>弟は仙台の高校にいるため会うことができず連絡を取り合い私が運動方法を紹介しその方法を行っているところを撮影してもらいました。</a:t>
            </a:r>
            <a:endParaRPr lang="en-US" altLang="ja-JP" b="1">
              <a:ea typeface="メイリオ" panose="020B0604030504040204" pitchFamily="50" charset="-128"/>
            </a:endParaRPr>
          </a:p>
          <a:p>
            <a:pPr eaLnBrk="1" hangingPunct="1">
              <a:spcBef>
                <a:spcPct val="0"/>
              </a:spcBef>
            </a:pPr>
            <a:r>
              <a:rPr lang="ja-JP" altLang="en-US" b="1">
                <a:latin typeface="ＭＳ Ｐゴシック" panose="020B0600070205080204" pitchFamily="50" charset="-128"/>
                <a:ea typeface="メイリオ" panose="020B0604030504040204" pitchFamily="50" charset="-128"/>
              </a:rPr>
              <a:t>実際に会って細かいところの指摘などをする事ができないため非常に苦労しました。</a:t>
            </a:r>
            <a:endParaRPr lang="en-US" altLang="ja-JP" b="1">
              <a:latin typeface="ＭＳ Ｐゴシック" panose="020B0600070205080204" pitchFamily="50" charset="-128"/>
              <a:ea typeface="メイリオ" panose="020B0604030504040204" pitchFamily="50" charset="-128"/>
            </a:endParaRPr>
          </a:p>
          <a:p>
            <a:pPr eaLnBrk="1" hangingPunct="1"/>
            <a:r>
              <a:rPr lang="ja-JP" altLang="en-US"/>
              <a:t>頼り</a:t>
            </a:r>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C7F37FE-DCFA-462F-BC3F-434452F164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E4715984-067E-427D-BACC-47DAFD6EC0C0}" type="slidenum">
              <a:rPr lang="en-US" altLang="ja-JP" smtClean="0">
                <a:ea typeface="ＭＳ Ｐゴシック" panose="020B0600070205080204" pitchFamily="50" charset="-128"/>
              </a:rPr>
              <a:pPr/>
              <a:t>7</a:t>
            </a:fld>
            <a:endParaRPr lang="en-US" altLang="ja-JP">
              <a:ea typeface="ＭＳ Ｐゴシック" panose="020B0600070205080204" pitchFamily="50" charset="-128"/>
            </a:endParaRPr>
          </a:p>
        </p:txBody>
      </p:sp>
      <p:sp>
        <p:nvSpPr>
          <p:cNvPr id="15363" name="Rectangle 2">
            <a:extLst>
              <a:ext uri="{FF2B5EF4-FFF2-40B4-BE49-F238E27FC236}">
                <a16:creationId xmlns:a16="http://schemas.microsoft.com/office/drawing/2014/main" id="{5819FB50-B047-468C-BF63-5A2ADEEC2DA7}"/>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EE03EE6-3137-447C-A448-AE612FE354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4218558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7584E152-555D-4094-B863-3499ABB623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97D5A15A-C02D-43C3-A374-4741F6C5E1A4}" type="slidenum">
              <a:rPr lang="en-US" altLang="ja-JP" smtClean="0">
                <a:ea typeface="ＭＳ Ｐゴシック" panose="020B0600070205080204" pitchFamily="50" charset="-128"/>
              </a:rPr>
              <a:pPr/>
              <a:t>72</a:t>
            </a:fld>
            <a:endParaRPr lang="en-US" altLang="ja-JP">
              <a:ea typeface="ＭＳ Ｐゴシック" panose="020B0600070205080204" pitchFamily="50" charset="-128"/>
            </a:endParaRPr>
          </a:p>
        </p:txBody>
      </p:sp>
      <p:sp>
        <p:nvSpPr>
          <p:cNvPr id="62467" name="Rectangle 2">
            <a:extLst>
              <a:ext uri="{FF2B5EF4-FFF2-40B4-BE49-F238E27FC236}">
                <a16:creationId xmlns:a16="http://schemas.microsoft.com/office/drawing/2014/main" id="{DE106872-8318-415B-BC51-22C59A337E1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CF2B994-674B-4CE3-BD42-47B62F4603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b="1">
                <a:latin typeface="ＭＳ Ｐゴシック" panose="020B0600070205080204" pitchFamily="50" charset="-128"/>
                <a:ea typeface="メイリオ" panose="020B0604030504040204" pitchFamily="50" charset="-128"/>
              </a:rPr>
              <a:t>弟は仙台の高校にいるため会うことができず連絡を取り合い私が運動方法を紹介しその方法を行っているところを撮影してもらいました。</a:t>
            </a:r>
            <a:endParaRPr lang="en-US" altLang="ja-JP" b="1">
              <a:ea typeface="メイリオ" panose="020B0604030504040204" pitchFamily="50" charset="-128"/>
            </a:endParaRPr>
          </a:p>
          <a:p>
            <a:pPr eaLnBrk="1" hangingPunct="1">
              <a:spcBef>
                <a:spcPct val="0"/>
              </a:spcBef>
            </a:pPr>
            <a:r>
              <a:rPr lang="ja-JP" altLang="en-US" b="1">
                <a:latin typeface="ＭＳ Ｐゴシック" panose="020B0600070205080204" pitchFamily="50" charset="-128"/>
                <a:ea typeface="メイリオ" panose="020B0604030504040204" pitchFamily="50" charset="-128"/>
              </a:rPr>
              <a:t>実際に会って細かいところの指摘などをする事ができないため非常に苦労しました。</a:t>
            </a:r>
            <a:endParaRPr lang="en-US" altLang="ja-JP" b="1">
              <a:latin typeface="ＭＳ Ｐゴシック" panose="020B0600070205080204" pitchFamily="50" charset="-128"/>
              <a:ea typeface="メイリオ" panose="020B0604030504040204" pitchFamily="50" charset="-128"/>
            </a:endParaRPr>
          </a:p>
          <a:p>
            <a:pPr eaLnBrk="1" hangingPunct="1"/>
            <a:r>
              <a:rPr lang="ja-JP" altLang="en-US"/>
              <a:t>頼り</a:t>
            </a:r>
            <a:endParaRPr lang="ja-JP" altLang="ja-JP"/>
          </a:p>
        </p:txBody>
      </p:sp>
    </p:spTree>
    <p:extLst>
      <p:ext uri="{BB962C8B-B14F-4D97-AF65-F5344CB8AC3E}">
        <p14:creationId xmlns:p14="http://schemas.microsoft.com/office/powerpoint/2010/main" val="29355480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BD65A6D-92F5-4878-9841-0918862C15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5374B783-4610-459F-9A13-5CD16EC4AE46}" type="slidenum">
              <a:rPr lang="en-US" altLang="ja-JP" smtClean="0">
                <a:ea typeface="ＭＳ Ｐゴシック" panose="020B0600070205080204" pitchFamily="50" charset="-128"/>
              </a:rPr>
              <a:pPr/>
              <a:t>73</a:t>
            </a:fld>
            <a:endParaRPr lang="en-US" altLang="ja-JP">
              <a:ea typeface="ＭＳ Ｐゴシック" panose="020B0600070205080204" pitchFamily="50" charset="-128"/>
            </a:endParaRPr>
          </a:p>
        </p:txBody>
      </p:sp>
      <p:sp>
        <p:nvSpPr>
          <p:cNvPr id="21507" name="Rectangle 2">
            <a:extLst>
              <a:ext uri="{FF2B5EF4-FFF2-40B4-BE49-F238E27FC236}">
                <a16:creationId xmlns:a16="http://schemas.microsoft.com/office/drawing/2014/main" id="{3CE062F8-4718-4EC8-ACCC-35824BB98E2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91764FE2-C9E4-4285-A3AC-E176372595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b="1">
                <a:latin typeface="ＭＳ Ｐゴシック" panose="020B0600070205080204" pitchFamily="50" charset="-128"/>
                <a:ea typeface="メイリオ" panose="020B0604030504040204" pitchFamily="50" charset="-128"/>
              </a:rPr>
              <a:t>弟は仙台の高校にいるため会うことができず連絡を取り合い私が運動方法を紹介しその方法を行っているところを撮影してもらいました。</a:t>
            </a:r>
            <a:endParaRPr lang="en-US" altLang="ja-JP" b="1">
              <a:ea typeface="メイリオ" panose="020B0604030504040204" pitchFamily="50" charset="-128"/>
            </a:endParaRPr>
          </a:p>
          <a:p>
            <a:pPr eaLnBrk="1" hangingPunct="1">
              <a:spcBef>
                <a:spcPct val="0"/>
              </a:spcBef>
            </a:pPr>
            <a:r>
              <a:rPr lang="ja-JP" altLang="en-US" b="1">
                <a:latin typeface="ＭＳ Ｐゴシック" panose="020B0600070205080204" pitchFamily="50" charset="-128"/>
                <a:ea typeface="メイリオ" panose="020B0604030504040204" pitchFamily="50" charset="-128"/>
              </a:rPr>
              <a:t>実際に会って細かいところの指摘などをする事ができないため非常に苦労しました。</a:t>
            </a:r>
            <a:endParaRPr lang="en-US" altLang="ja-JP" b="1">
              <a:latin typeface="ＭＳ Ｐゴシック" panose="020B0600070205080204" pitchFamily="50" charset="-128"/>
              <a:ea typeface="メイリオ" panose="020B0604030504040204" pitchFamily="50" charset="-128"/>
            </a:endParaRPr>
          </a:p>
          <a:p>
            <a:pPr eaLnBrk="1" hangingPunct="1"/>
            <a:r>
              <a:rPr lang="ja-JP" altLang="en-US"/>
              <a:t>頼り</a:t>
            </a:r>
            <a:endParaRPr lang="ja-JP"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63859156-3B98-4196-9B23-2943D56BBB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54C59A8-6A97-4024-9C4D-55C91583A524}" type="slidenum">
              <a:rPr lang="en-US" altLang="ja-JP" smtClean="0">
                <a:ea typeface="ＭＳ Ｐゴシック" panose="020B0600070205080204" pitchFamily="50" charset="-128"/>
              </a:rPr>
              <a:pPr/>
              <a:t>74</a:t>
            </a:fld>
            <a:endParaRPr lang="en-US" altLang="ja-JP">
              <a:ea typeface="ＭＳ Ｐゴシック" panose="020B0600070205080204" pitchFamily="50" charset="-128"/>
            </a:endParaRPr>
          </a:p>
        </p:txBody>
      </p:sp>
      <p:sp>
        <p:nvSpPr>
          <p:cNvPr id="64515" name="Rectangle 2">
            <a:extLst>
              <a:ext uri="{FF2B5EF4-FFF2-40B4-BE49-F238E27FC236}">
                <a16:creationId xmlns:a16="http://schemas.microsoft.com/office/drawing/2014/main" id="{67B718D9-AFAD-4840-96BC-3D2D9F507F53}"/>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EE2D50F7-8B6F-4FB7-9A1F-23524E2A6B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b="1">
                <a:latin typeface="ＭＳ Ｐゴシック" panose="020B0600070205080204" pitchFamily="50" charset="-128"/>
                <a:ea typeface="メイリオ" panose="020B0604030504040204" pitchFamily="50" charset="-128"/>
              </a:rPr>
              <a:t>弟は仙台の高校にいるため会うことができず連絡を取り合い私が運動方法を紹介しその方法を行っているところを撮影してもらいました。</a:t>
            </a:r>
            <a:endParaRPr lang="en-US" altLang="ja-JP" b="1">
              <a:ea typeface="メイリオ" panose="020B0604030504040204" pitchFamily="50" charset="-128"/>
            </a:endParaRPr>
          </a:p>
          <a:p>
            <a:pPr eaLnBrk="1" hangingPunct="1">
              <a:spcBef>
                <a:spcPct val="0"/>
              </a:spcBef>
            </a:pPr>
            <a:r>
              <a:rPr lang="ja-JP" altLang="en-US" b="1">
                <a:latin typeface="ＭＳ Ｐゴシック" panose="020B0600070205080204" pitchFamily="50" charset="-128"/>
                <a:ea typeface="メイリオ" panose="020B0604030504040204" pitchFamily="50" charset="-128"/>
              </a:rPr>
              <a:t>実際に会って細かいところの指摘などをする事ができないため非常に苦労しました。</a:t>
            </a:r>
            <a:endParaRPr lang="en-US" altLang="ja-JP" b="1">
              <a:latin typeface="ＭＳ Ｐゴシック" panose="020B0600070205080204" pitchFamily="50" charset="-128"/>
              <a:ea typeface="メイリオ" panose="020B0604030504040204" pitchFamily="50" charset="-128"/>
            </a:endParaRPr>
          </a:p>
          <a:p>
            <a:pPr eaLnBrk="1" hangingPunct="1">
              <a:spcBef>
                <a:spcPct val="0"/>
              </a:spcBef>
            </a:pPr>
            <a:r>
              <a:rPr lang="ja-JP" altLang="en-US" b="1">
                <a:ea typeface="メイリオ" panose="020B0604030504040204" pitchFamily="50" charset="-128"/>
              </a:rPr>
              <a:t>著作権や肖像権の関係でフリー素材などを探してみましたがさすがに無理があり、自分で作らざるを得ませんでした。</a:t>
            </a:r>
            <a:endParaRPr lang="en-US" altLang="ja-JP" b="1">
              <a:latin typeface="ＭＳ Ｐゴシック" panose="020B0600070205080204" pitchFamily="50" charset="-128"/>
              <a:ea typeface="メイリオ" panose="020B0604030504040204" pitchFamily="50" charset="-128"/>
            </a:endParaRPr>
          </a:p>
          <a:p>
            <a:pPr eaLnBrk="1" hangingPunct="1">
              <a:spcBef>
                <a:spcPct val="0"/>
              </a:spcBef>
            </a:pPr>
            <a:r>
              <a:rPr lang="ja-JP" altLang="en-US" b="1">
                <a:latin typeface="ＭＳ Ｐゴシック" panose="020B0600070205080204" pitchFamily="50" charset="-128"/>
                <a:ea typeface="メイリオ" panose="020B0604030504040204" pitchFamily="50" charset="-128"/>
              </a:rPr>
              <a:t>弟は仙台の高校にいるため会うことができず連絡を取り合い私が運動方法を紹介しその方法を行っているところを撮影してもらいました。</a:t>
            </a:r>
            <a:endParaRPr lang="en-US" altLang="ja-JP" b="1">
              <a:ea typeface="メイリオ" panose="020B0604030504040204" pitchFamily="50" charset="-128"/>
            </a:endParaRPr>
          </a:p>
          <a:p>
            <a:pPr eaLnBrk="1" hangingPunct="1">
              <a:spcBef>
                <a:spcPct val="0"/>
              </a:spcBef>
            </a:pPr>
            <a:r>
              <a:rPr lang="ja-JP" altLang="en-US" b="1">
                <a:latin typeface="ＭＳ Ｐゴシック" panose="020B0600070205080204" pitchFamily="50" charset="-128"/>
                <a:ea typeface="メイリオ" panose="020B0604030504040204" pitchFamily="50" charset="-128"/>
              </a:rPr>
              <a:t>実際に会って細かいところの指摘などをする事ができないため非常に苦労しました。</a:t>
            </a:r>
            <a:endParaRPr lang="en-US" altLang="ja-JP" b="1">
              <a:latin typeface="ＭＳ Ｐゴシック" panose="020B0600070205080204" pitchFamily="50" charset="-128"/>
              <a:ea typeface="メイリオ" panose="020B0604030504040204" pitchFamily="50" charset="-128"/>
            </a:endParaRPr>
          </a:p>
          <a:p>
            <a:pPr eaLnBrk="1" hangingPunct="1"/>
            <a:endParaRPr lang="ja-JP" altLang="ja-JP"/>
          </a:p>
        </p:txBody>
      </p:sp>
    </p:spTree>
    <p:extLst>
      <p:ext uri="{BB962C8B-B14F-4D97-AF65-F5344CB8AC3E}">
        <p14:creationId xmlns:p14="http://schemas.microsoft.com/office/powerpoint/2010/main" val="23726036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A3F8FEE-7EB7-4776-847E-A75F63ECA7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654EED95-EC4E-46F9-8FE3-4E6503B5A6E4}" type="slidenum">
              <a:rPr lang="en-US" altLang="ja-JP" smtClean="0">
                <a:ea typeface="ＭＳ Ｐゴシック" panose="020B0600070205080204" pitchFamily="50" charset="-128"/>
              </a:rPr>
              <a:pPr/>
              <a:t>75</a:t>
            </a:fld>
            <a:endParaRPr lang="en-US" altLang="ja-JP">
              <a:ea typeface="ＭＳ Ｐゴシック" panose="020B0600070205080204" pitchFamily="50" charset="-128"/>
            </a:endParaRPr>
          </a:p>
        </p:txBody>
      </p:sp>
      <p:sp>
        <p:nvSpPr>
          <p:cNvPr id="66563" name="Rectangle 2">
            <a:extLst>
              <a:ext uri="{FF2B5EF4-FFF2-40B4-BE49-F238E27FC236}">
                <a16:creationId xmlns:a16="http://schemas.microsoft.com/office/drawing/2014/main" id="{8155CFE1-64E5-42B3-B036-31B112978C5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D075D128-FE1F-4D67-8BF4-A853B5181B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3219851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7C03AC44-9B0C-4B52-909C-F88B611FDD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4067240E-377E-4418-AEAB-204EAA08DB65}" type="slidenum">
              <a:rPr lang="en-US" altLang="ja-JP" smtClean="0">
                <a:ea typeface="ＭＳ Ｐゴシック" panose="020B0600070205080204" pitchFamily="50" charset="-128"/>
              </a:rPr>
              <a:pPr/>
              <a:t>76</a:t>
            </a:fld>
            <a:endParaRPr lang="en-US" altLang="ja-JP">
              <a:ea typeface="ＭＳ Ｐゴシック" panose="020B0600070205080204" pitchFamily="50" charset="-128"/>
            </a:endParaRPr>
          </a:p>
        </p:txBody>
      </p:sp>
      <p:sp>
        <p:nvSpPr>
          <p:cNvPr id="68611" name="Rectangle 2">
            <a:extLst>
              <a:ext uri="{FF2B5EF4-FFF2-40B4-BE49-F238E27FC236}">
                <a16:creationId xmlns:a16="http://schemas.microsoft.com/office/drawing/2014/main" id="{4CE7BCCB-137F-4396-A500-5ECE3BA053E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F40949AC-406C-41E4-B503-B47EB31B7C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88610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B2E1138-F2AF-4AC9-834B-FCA56CAE70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8F652137-DBC6-48A2-85D9-2E90742DCDDA}" type="slidenum">
              <a:rPr lang="en-US" altLang="ja-JP" smtClean="0">
                <a:ea typeface="ＭＳ Ｐゴシック" panose="020B0600070205080204" pitchFamily="50" charset="-128"/>
              </a:rPr>
              <a:pPr/>
              <a:t>8</a:t>
            </a:fld>
            <a:endParaRPr lang="en-US" altLang="ja-JP">
              <a:ea typeface="ＭＳ Ｐゴシック" panose="020B0600070205080204" pitchFamily="50" charset="-128"/>
            </a:endParaRPr>
          </a:p>
        </p:txBody>
      </p:sp>
      <p:sp>
        <p:nvSpPr>
          <p:cNvPr id="17411" name="Rectangle 2">
            <a:extLst>
              <a:ext uri="{FF2B5EF4-FFF2-40B4-BE49-F238E27FC236}">
                <a16:creationId xmlns:a16="http://schemas.microsoft.com/office/drawing/2014/main" id="{6864D7E0-F0EC-4106-8F9A-E9654CAD01E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ED6E7DDB-482F-422C-B076-BB7FE75A9C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16417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3CC23EF-7D9A-48DB-9B78-22AA698E4F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メイリオ" panose="020B0604030504040204" pitchFamily="50" charset="-128"/>
              </a:defRPr>
            </a:lvl1pPr>
            <a:lvl2pPr marL="784225" indent="-301625">
              <a:defRPr kumimoji="1">
                <a:solidFill>
                  <a:schemeClr val="tx1"/>
                </a:solidFill>
                <a:latin typeface="Arial" panose="020B0604020202020204" pitchFamily="34" charset="0"/>
                <a:ea typeface="メイリオ" panose="020B0604030504040204" pitchFamily="50" charset="-128"/>
              </a:defRPr>
            </a:lvl2pPr>
            <a:lvl3pPr marL="1206500" indent="-241300">
              <a:defRPr kumimoji="1">
                <a:solidFill>
                  <a:schemeClr val="tx1"/>
                </a:solidFill>
                <a:latin typeface="Arial" panose="020B0604020202020204" pitchFamily="34" charset="0"/>
                <a:ea typeface="メイリオ" panose="020B0604030504040204" pitchFamily="50" charset="-128"/>
              </a:defRPr>
            </a:lvl3pPr>
            <a:lvl4pPr marL="1690688" indent="-241300">
              <a:defRPr kumimoji="1">
                <a:solidFill>
                  <a:schemeClr val="tx1"/>
                </a:solidFill>
                <a:latin typeface="Arial" panose="020B0604020202020204" pitchFamily="34" charset="0"/>
                <a:ea typeface="メイリオ" panose="020B0604030504040204" pitchFamily="50" charset="-128"/>
              </a:defRPr>
            </a:lvl4pPr>
            <a:lvl5pPr marL="2173288" indent="-241300">
              <a:defRPr kumimoji="1">
                <a:solidFill>
                  <a:schemeClr val="tx1"/>
                </a:solidFill>
                <a:latin typeface="Arial" panose="020B0604020202020204" pitchFamily="34" charset="0"/>
                <a:ea typeface="メイリオ" panose="020B0604030504040204" pitchFamily="50" charset="-128"/>
              </a:defRPr>
            </a:lvl5pPr>
            <a:lvl6pPr marL="26304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6pPr>
            <a:lvl7pPr marL="30876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7pPr>
            <a:lvl8pPr marL="35448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8pPr>
            <a:lvl9pPr marL="4002088" indent="-241300" eaLnBrk="0" fontAlgn="base" hangingPunct="0">
              <a:spcBef>
                <a:spcPct val="0"/>
              </a:spcBef>
              <a:spcAft>
                <a:spcPct val="0"/>
              </a:spcAft>
              <a:defRPr kumimoji="1">
                <a:solidFill>
                  <a:schemeClr val="tx1"/>
                </a:solidFill>
                <a:latin typeface="Arial" panose="020B0604020202020204" pitchFamily="34" charset="0"/>
                <a:ea typeface="メイリオ" panose="020B0604030504040204" pitchFamily="50" charset="-128"/>
              </a:defRPr>
            </a:lvl9pPr>
          </a:lstStyle>
          <a:p>
            <a:fld id="{05A2EA21-3E7C-4422-A4DE-F47E53C32344}" type="slidenum">
              <a:rPr lang="en-US" altLang="ja-JP" smtClean="0">
                <a:ea typeface="ＭＳ Ｐゴシック" panose="020B0600070205080204" pitchFamily="50" charset="-128"/>
              </a:rPr>
              <a:pPr/>
              <a:t>9</a:t>
            </a:fld>
            <a:endParaRPr lang="en-US" altLang="ja-JP">
              <a:ea typeface="ＭＳ Ｐゴシック" panose="020B0600070205080204" pitchFamily="50" charset="-128"/>
            </a:endParaRPr>
          </a:p>
        </p:txBody>
      </p:sp>
      <p:sp>
        <p:nvSpPr>
          <p:cNvPr id="19459" name="Rectangle 2">
            <a:extLst>
              <a:ext uri="{FF2B5EF4-FFF2-40B4-BE49-F238E27FC236}">
                <a16:creationId xmlns:a16="http://schemas.microsoft.com/office/drawing/2014/main" id="{9DBF3C3D-9E70-48B4-9744-F483D823A5A9}"/>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8B0234C-537E-41C1-983D-8D08AE15C2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060848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a:extLst>
              <a:ext uri="{FF2B5EF4-FFF2-40B4-BE49-F238E27FC236}">
                <a16:creationId xmlns:a16="http://schemas.microsoft.com/office/drawing/2014/main" id="{66DB93CD-B2BE-4CA7-A833-44D517B0DAF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B6B1A8F-BC42-4701-8791-1724C8F4823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8FF1016-1AE7-4EB4-BB19-F5B68F3626B3}"/>
              </a:ext>
            </a:extLst>
          </p:cNvPr>
          <p:cNvSpPr>
            <a:spLocks noGrp="1" noChangeArrowheads="1"/>
          </p:cNvSpPr>
          <p:nvPr>
            <p:ph type="sldNum" sz="quarter" idx="12"/>
          </p:nvPr>
        </p:nvSpPr>
        <p:spPr>
          <a:ln/>
        </p:spPr>
        <p:txBody>
          <a:bodyPr/>
          <a:lstStyle>
            <a:lvl1pPr>
              <a:defRPr/>
            </a:lvl1pPr>
          </a:lstStyle>
          <a:p>
            <a:pPr>
              <a:defRPr/>
            </a:pPr>
            <a:fld id="{C52DF167-093C-47F0-BC8E-07BAB3467C70}" type="slidenum">
              <a:rPr lang="en-US" altLang="ja-JP"/>
              <a:pPr>
                <a:defRPr/>
              </a:pPr>
              <a:t>‹#›</a:t>
            </a:fld>
            <a:endParaRPr lang="en-US" altLang="ja-JP"/>
          </a:p>
        </p:txBody>
      </p:sp>
    </p:spTree>
    <p:extLst>
      <p:ext uri="{BB962C8B-B14F-4D97-AF65-F5344CB8AC3E}">
        <p14:creationId xmlns:p14="http://schemas.microsoft.com/office/powerpoint/2010/main" val="3294357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2A54F10-6523-4CBE-B6CC-CDACBF8295F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37CC635-EC3A-4C69-94F4-DBBA3F69398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AEC3698-88F9-4927-B0AD-515B66BA2544}"/>
              </a:ext>
            </a:extLst>
          </p:cNvPr>
          <p:cNvSpPr>
            <a:spLocks noGrp="1" noChangeArrowheads="1"/>
          </p:cNvSpPr>
          <p:nvPr>
            <p:ph type="sldNum" sz="quarter" idx="12"/>
          </p:nvPr>
        </p:nvSpPr>
        <p:spPr>
          <a:ln/>
        </p:spPr>
        <p:txBody>
          <a:bodyPr/>
          <a:lstStyle>
            <a:lvl1pPr>
              <a:defRPr/>
            </a:lvl1pPr>
          </a:lstStyle>
          <a:p>
            <a:pPr>
              <a:defRPr/>
            </a:pPr>
            <a:fld id="{48789CBE-9847-4256-811F-EE0384B39D54}" type="slidenum">
              <a:rPr lang="en-US" altLang="ja-JP"/>
              <a:pPr>
                <a:defRPr/>
              </a:pPr>
              <a:t>‹#›</a:t>
            </a:fld>
            <a:endParaRPr lang="en-US" altLang="ja-JP"/>
          </a:p>
        </p:txBody>
      </p:sp>
    </p:spTree>
    <p:extLst>
      <p:ext uri="{BB962C8B-B14F-4D97-AF65-F5344CB8AC3E}">
        <p14:creationId xmlns:p14="http://schemas.microsoft.com/office/powerpoint/2010/main" val="235738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DDCDC675-9967-4AC8-8C6A-217647AFD0E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54CE40D-5888-401C-B45B-9F358874FF6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07ABB9D-BB42-4C70-975B-8196D918D696}"/>
              </a:ext>
            </a:extLst>
          </p:cNvPr>
          <p:cNvSpPr>
            <a:spLocks noGrp="1" noChangeArrowheads="1"/>
          </p:cNvSpPr>
          <p:nvPr>
            <p:ph type="sldNum" sz="quarter" idx="12"/>
          </p:nvPr>
        </p:nvSpPr>
        <p:spPr>
          <a:ln/>
        </p:spPr>
        <p:txBody>
          <a:bodyPr/>
          <a:lstStyle>
            <a:lvl1pPr>
              <a:defRPr/>
            </a:lvl1pPr>
          </a:lstStyle>
          <a:p>
            <a:pPr>
              <a:defRPr/>
            </a:pPr>
            <a:fld id="{506CE0E4-3AC7-455F-B9D2-BED067CC8E10}" type="slidenum">
              <a:rPr lang="en-US" altLang="ja-JP"/>
              <a:pPr>
                <a:defRPr/>
              </a:pPr>
              <a:t>‹#›</a:t>
            </a:fld>
            <a:endParaRPr lang="en-US" altLang="ja-JP"/>
          </a:p>
        </p:txBody>
      </p:sp>
    </p:spTree>
    <p:extLst>
      <p:ext uri="{BB962C8B-B14F-4D97-AF65-F5344CB8AC3E}">
        <p14:creationId xmlns:p14="http://schemas.microsoft.com/office/powerpoint/2010/main" val="284452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1ADEF8C-2E39-4776-BFE8-884699C058E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B4CE28D-FBCF-4E3B-AE04-8A1F7B4BB4D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EBE91AF-83C3-49BA-8F51-F2D78CCEC33C}"/>
              </a:ext>
            </a:extLst>
          </p:cNvPr>
          <p:cNvSpPr>
            <a:spLocks noGrp="1" noChangeArrowheads="1"/>
          </p:cNvSpPr>
          <p:nvPr>
            <p:ph type="sldNum" sz="quarter" idx="12"/>
          </p:nvPr>
        </p:nvSpPr>
        <p:spPr>
          <a:ln/>
        </p:spPr>
        <p:txBody>
          <a:bodyPr/>
          <a:lstStyle>
            <a:lvl1pPr>
              <a:defRPr/>
            </a:lvl1pPr>
          </a:lstStyle>
          <a:p>
            <a:pPr>
              <a:defRPr/>
            </a:pPr>
            <a:fld id="{1681F1B2-D37B-4CDD-A623-31C6596B4173}" type="slidenum">
              <a:rPr lang="en-US" altLang="ja-JP"/>
              <a:pPr>
                <a:defRPr/>
              </a:pPr>
              <a:t>‹#›</a:t>
            </a:fld>
            <a:endParaRPr lang="en-US" altLang="ja-JP"/>
          </a:p>
        </p:txBody>
      </p:sp>
    </p:spTree>
    <p:extLst>
      <p:ext uri="{BB962C8B-B14F-4D97-AF65-F5344CB8AC3E}">
        <p14:creationId xmlns:p14="http://schemas.microsoft.com/office/powerpoint/2010/main" val="299350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0EEA9CDD-D3D8-46C5-AFD3-8B0F7734E98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68BC7FD-7B96-4C0E-B79B-3AD9345ADDC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CCD65DD-66A9-4078-974F-FCE84643BA34}"/>
              </a:ext>
            </a:extLst>
          </p:cNvPr>
          <p:cNvSpPr>
            <a:spLocks noGrp="1" noChangeArrowheads="1"/>
          </p:cNvSpPr>
          <p:nvPr>
            <p:ph type="sldNum" sz="quarter" idx="12"/>
          </p:nvPr>
        </p:nvSpPr>
        <p:spPr>
          <a:ln/>
        </p:spPr>
        <p:txBody>
          <a:bodyPr/>
          <a:lstStyle>
            <a:lvl1pPr>
              <a:defRPr/>
            </a:lvl1pPr>
          </a:lstStyle>
          <a:p>
            <a:pPr>
              <a:defRPr/>
            </a:pPr>
            <a:fld id="{ED9C87D1-0D51-4CE5-A262-C64BD418E8E5}" type="slidenum">
              <a:rPr lang="en-US" altLang="ja-JP"/>
              <a:pPr>
                <a:defRPr/>
              </a:pPr>
              <a:t>‹#›</a:t>
            </a:fld>
            <a:endParaRPr lang="en-US" altLang="ja-JP"/>
          </a:p>
        </p:txBody>
      </p:sp>
    </p:spTree>
    <p:extLst>
      <p:ext uri="{BB962C8B-B14F-4D97-AF65-F5344CB8AC3E}">
        <p14:creationId xmlns:p14="http://schemas.microsoft.com/office/powerpoint/2010/main" val="178288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BF48F477-BBD7-4705-A6F0-8A8A911BD7F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9BF6B024-049F-4FEB-9304-0B20EEF2977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84E2C4B-D785-4B74-B1A7-521786FD38FF}"/>
              </a:ext>
            </a:extLst>
          </p:cNvPr>
          <p:cNvSpPr>
            <a:spLocks noGrp="1" noChangeArrowheads="1"/>
          </p:cNvSpPr>
          <p:nvPr>
            <p:ph type="sldNum" sz="quarter" idx="12"/>
          </p:nvPr>
        </p:nvSpPr>
        <p:spPr>
          <a:ln/>
        </p:spPr>
        <p:txBody>
          <a:bodyPr/>
          <a:lstStyle>
            <a:lvl1pPr>
              <a:defRPr/>
            </a:lvl1pPr>
          </a:lstStyle>
          <a:p>
            <a:pPr>
              <a:defRPr/>
            </a:pPr>
            <a:fld id="{85A9CC61-48F9-4D06-AF3D-F549D4988CAB}" type="slidenum">
              <a:rPr lang="en-US" altLang="ja-JP"/>
              <a:pPr>
                <a:defRPr/>
              </a:pPr>
              <a:t>‹#›</a:t>
            </a:fld>
            <a:endParaRPr lang="en-US" altLang="ja-JP"/>
          </a:p>
        </p:txBody>
      </p:sp>
    </p:spTree>
    <p:extLst>
      <p:ext uri="{BB962C8B-B14F-4D97-AF65-F5344CB8AC3E}">
        <p14:creationId xmlns:p14="http://schemas.microsoft.com/office/powerpoint/2010/main" val="3026700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3C9CAC3F-70E5-4A93-878D-ED953851E78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08D9565D-B7DE-4D9A-81B0-21D61CD5C07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B947AB08-1C05-4F98-BA36-D5CB1D16A7FE}"/>
              </a:ext>
            </a:extLst>
          </p:cNvPr>
          <p:cNvSpPr>
            <a:spLocks noGrp="1" noChangeArrowheads="1"/>
          </p:cNvSpPr>
          <p:nvPr>
            <p:ph type="sldNum" sz="quarter" idx="12"/>
          </p:nvPr>
        </p:nvSpPr>
        <p:spPr>
          <a:ln/>
        </p:spPr>
        <p:txBody>
          <a:bodyPr/>
          <a:lstStyle>
            <a:lvl1pPr>
              <a:defRPr/>
            </a:lvl1pPr>
          </a:lstStyle>
          <a:p>
            <a:pPr>
              <a:defRPr/>
            </a:pPr>
            <a:fld id="{8E6E081B-1B5A-4042-B523-5DDCB46960A4}" type="slidenum">
              <a:rPr lang="en-US" altLang="ja-JP"/>
              <a:pPr>
                <a:defRPr/>
              </a:pPr>
              <a:t>‹#›</a:t>
            </a:fld>
            <a:endParaRPr lang="en-US" altLang="ja-JP"/>
          </a:p>
        </p:txBody>
      </p:sp>
    </p:spTree>
    <p:extLst>
      <p:ext uri="{BB962C8B-B14F-4D97-AF65-F5344CB8AC3E}">
        <p14:creationId xmlns:p14="http://schemas.microsoft.com/office/powerpoint/2010/main" val="102423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984EB56C-5953-4EEF-8175-453015178B0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9E2AA7AD-FF69-42C4-9E76-C7E303A4A76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4A655A3E-5B99-4D92-AF8F-3A6FC8D10E97}"/>
              </a:ext>
            </a:extLst>
          </p:cNvPr>
          <p:cNvSpPr>
            <a:spLocks noGrp="1" noChangeArrowheads="1"/>
          </p:cNvSpPr>
          <p:nvPr>
            <p:ph type="sldNum" sz="quarter" idx="12"/>
          </p:nvPr>
        </p:nvSpPr>
        <p:spPr>
          <a:ln/>
        </p:spPr>
        <p:txBody>
          <a:bodyPr/>
          <a:lstStyle>
            <a:lvl1pPr>
              <a:defRPr/>
            </a:lvl1pPr>
          </a:lstStyle>
          <a:p>
            <a:pPr>
              <a:defRPr/>
            </a:pPr>
            <a:fld id="{554F3039-F65B-4A83-9E0A-A45D8AFB101D}" type="slidenum">
              <a:rPr lang="en-US" altLang="ja-JP"/>
              <a:pPr>
                <a:defRPr/>
              </a:pPr>
              <a:t>‹#›</a:t>
            </a:fld>
            <a:endParaRPr lang="en-US" altLang="ja-JP"/>
          </a:p>
        </p:txBody>
      </p:sp>
    </p:spTree>
    <p:extLst>
      <p:ext uri="{BB962C8B-B14F-4D97-AF65-F5344CB8AC3E}">
        <p14:creationId xmlns:p14="http://schemas.microsoft.com/office/powerpoint/2010/main" val="331750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2F444A2-69DC-48B0-B283-BC0F85E043D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551F565E-C5F4-4D63-93C5-C5BE5E9DCBA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38A0E597-AF90-459B-9BAA-F1AC0FB3047E}"/>
              </a:ext>
            </a:extLst>
          </p:cNvPr>
          <p:cNvSpPr>
            <a:spLocks noGrp="1" noChangeArrowheads="1"/>
          </p:cNvSpPr>
          <p:nvPr>
            <p:ph type="sldNum" sz="quarter" idx="12"/>
          </p:nvPr>
        </p:nvSpPr>
        <p:spPr>
          <a:ln/>
        </p:spPr>
        <p:txBody>
          <a:bodyPr/>
          <a:lstStyle>
            <a:lvl1pPr>
              <a:defRPr/>
            </a:lvl1pPr>
          </a:lstStyle>
          <a:p>
            <a:pPr>
              <a:defRPr/>
            </a:pPr>
            <a:fld id="{98B6785E-513D-4053-AD2C-13B4B99DD3FF}" type="slidenum">
              <a:rPr lang="en-US" altLang="ja-JP"/>
              <a:pPr>
                <a:defRPr/>
              </a:pPr>
              <a:t>‹#›</a:t>
            </a:fld>
            <a:endParaRPr lang="en-US" altLang="ja-JP"/>
          </a:p>
        </p:txBody>
      </p:sp>
    </p:spTree>
    <p:extLst>
      <p:ext uri="{BB962C8B-B14F-4D97-AF65-F5344CB8AC3E}">
        <p14:creationId xmlns:p14="http://schemas.microsoft.com/office/powerpoint/2010/main" val="160828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7691D6D9-610F-420B-987E-9A143E874DA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0A38B85-4444-4667-A028-29DC5E3692D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230F5B8-0116-4466-8574-C8D2B64E9EEE}"/>
              </a:ext>
            </a:extLst>
          </p:cNvPr>
          <p:cNvSpPr>
            <a:spLocks noGrp="1" noChangeArrowheads="1"/>
          </p:cNvSpPr>
          <p:nvPr>
            <p:ph type="sldNum" sz="quarter" idx="12"/>
          </p:nvPr>
        </p:nvSpPr>
        <p:spPr>
          <a:ln/>
        </p:spPr>
        <p:txBody>
          <a:bodyPr/>
          <a:lstStyle>
            <a:lvl1pPr>
              <a:defRPr/>
            </a:lvl1pPr>
          </a:lstStyle>
          <a:p>
            <a:pPr>
              <a:defRPr/>
            </a:pPr>
            <a:fld id="{65E95696-D157-4567-93FD-6FFF8D5CE768}" type="slidenum">
              <a:rPr lang="en-US" altLang="ja-JP"/>
              <a:pPr>
                <a:defRPr/>
              </a:pPr>
              <a:t>‹#›</a:t>
            </a:fld>
            <a:endParaRPr lang="en-US" altLang="ja-JP"/>
          </a:p>
        </p:txBody>
      </p:sp>
    </p:spTree>
    <p:extLst>
      <p:ext uri="{BB962C8B-B14F-4D97-AF65-F5344CB8AC3E}">
        <p14:creationId xmlns:p14="http://schemas.microsoft.com/office/powerpoint/2010/main" val="248397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125FF02D-AC2F-4578-9461-4BDAFAFC018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5293BBE-B9D9-47E5-8A6E-5B3698313B8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C2AA0C9-9978-42CA-82F7-BEE17CE7BC91}"/>
              </a:ext>
            </a:extLst>
          </p:cNvPr>
          <p:cNvSpPr>
            <a:spLocks noGrp="1" noChangeArrowheads="1"/>
          </p:cNvSpPr>
          <p:nvPr>
            <p:ph type="sldNum" sz="quarter" idx="12"/>
          </p:nvPr>
        </p:nvSpPr>
        <p:spPr>
          <a:ln/>
        </p:spPr>
        <p:txBody>
          <a:bodyPr/>
          <a:lstStyle>
            <a:lvl1pPr>
              <a:defRPr/>
            </a:lvl1pPr>
          </a:lstStyle>
          <a:p>
            <a:pPr>
              <a:defRPr/>
            </a:pPr>
            <a:fld id="{6857BE28-2267-4C67-8205-386F4020A5E3}" type="slidenum">
              <a:rPr lang="en-US" altLang="ja-JP"/>
              <a:pPr>
                <a:defRPr/>
              </a:pPr>
              <a:t>‹#›</a:t>
            </a:fld>
            <a:endParaRPr lang="en-US" altLang="ja-JP"/>
          </a:p>
        </p:txBody>
      </p:sp>
    </p:spTree>
    <p:extLst>
      <p:ext uri="{BB962C8B-B14F-4D97-AF65-F5344CB8AC3E}">
        <p14:creationId xmlns:p14="http://schemas.microsoft.com/office/powerpoint/2010/main" val="414187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8444A4B-14A2-4FC6-AA3B-CA4F6E20719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B401D059-8792-4B40-A66B-418E14366A8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0B0CDA89-76E6-4F8B-8F0F-CD218B3C2C48}"/>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n-ea"/>
                <a:cs typeface="メイリオ" panose="020B0604030504040204" pitchFamily="50" charset="-128"/>
              </a:defRPr>
            </a:lvl1pPr>
          </a:lstStyle>
          <a:p>
            <a:pPr>
              <a:defRPr/>
            </a:pPr>
            <a:endParaRPr lang="en-US" altLang="ja-JP"/>
          </a:p>
        </p:txBody>
      </p:sp>
      <p:sp>
        <p:nvSpPr>
          <p:cNvPr id="1029" name="Rectangle 5">
            <a:extLst>
              <a:ext uri="{FF2B5EF4-FFF2-40B4-BE49-F238E27FC236}">
                <a16:creationId xmlns:a16="http://schemas.microsoft.com/office/drawing/2014/main" id="{0DFAE415-B8D9-46AC-AC62-96CEED3315C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n-ea"/>
                <a:cs typeface="メイリオ" panose="020B0604030504040204"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D3D16FF4-1A54-4CDD-A7CF-0C0B234D6C4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ea typeface="+mn-ea"/>
                <a:cs typeface="メイリオ" panose="020B0604030504040204" pitchFamily="50" charset="-128"/>
              </a:defRPr>
            </a:lvl1pPr>
          </a:lstStyle>
          <a:p>
            <a:pPr>
              <a:defRPr/>
            </a:pPr>
            <a:fld id="{83AE52AE-5A24-4A51-BEAD-69DFCF272BA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de.wiktionary.org/wiki/schwarz"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de.wiktionary.org/wiki/schwarz"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de.wiktionary.org/wiki/schwarz"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de.wiktionary.org/wiki/schwarz"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41.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de.wiktionary.org/wiki/schwarz" TargetMode="External"/><Relationship Id="rId5" Type="http://schemas.openxmlformats.org/officeDocument/2006/relationships/image" Target="../media/image5.png"/><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hyperlink" Target="https://de.wiktionary.org/wiki/schwarz" TargetMode="Externa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2.emf"/><Relationship Id="rId4" Type="http://schemas.openxmlformats.org/officeDocument/2006/relationships/oleObject" Target="../embeddings/oleObject3.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23.png"/><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24.png"/><Relationship Id="rId4" Type="http://schemas.openxmlformats.org/officeDocument/2006/relationships/oleObject" Target="../embeddings/oleObject5.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4">
            <a:extLst>
              <a:ext uri="{FF2B5EF4-FFF2-40B4-BE49-F238E27FC236}">
                <a16:creationId xmlns:a16="http://schemas.microsoft.com/office/drawing/2014/main" id="{AA5C2C22-00B5-4914-A7D3-7A4FC2B8CCDA}"/>
              </a:ext>
            </a:extLst>
          </p:cNvPr>
          <p:cNvSpPr txBox="1">
            <a:spLocks noChangeArrowheads="1"/>
          </p:cNvSpPr>
          <p:nvPr/>
        </p:nvSpPr>
        <p:spPr bwMode="auto">
          <a:xfrm>
            <a:off x="34925" y="115888"/>
            <a:ext cx="757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latin typeface="メイリオ" panose="020B0604030504040204" pitchFamily="50" charset="-128"/>
                <a:ea typeface="メイリオ" panose="020B0604030504040204" pitchFamily="50" charset="-128"/>
              </a:rPr>
              <a:t>【2019</a:t>
            </a:r>
            <a:r>
              <a:rPr lang="ja-JP" altLang="en-US" sz="2000">
                <a:latin typeface="メイリオ" panose="020B0604030504040204" pitchFamily="50" charset="-128"/>
                <a:ea typeface="メイリオ" panose="020B0604030504040204" pitchFamily="50" charset="-128"/>
              </a:rPr>
              <a:t>年度デジタルハリウッド大学卒業制作 研究活動報告書</a:t>
            </a:r>
            <a:r>
              <a:rPr lang="en-US" altLang="ja-JP" sz="2000">
                <a:latin typeface="メイリオ" panose="020B0604030504040204" pitchFamily="50" charset="-128"/>
                <a:ea typeface="メイリオ" panose="020B0604030504040204" pitchFamily="50" charset="-128"/>
              </a:rPr>
              <a:t>】</a:t>
            </a:r>
          </a:p>
        </p:txBody>
      </p:sp>
      <p:sp>
        <p:nvSpPr>
          <p:cNvPr id="4099" name="Text Box 55">
            <a:extLst>
              <a:ext uri="{FF2B5EF4-FFF2-40B4-BE49-F238E27FC236}">
                <a16:creationId xmlns:a16="http://schemas.microsoft.com/office/drawing/2014/main" id="{89DC4FFD-A7AD-4EE3-AC56-D0C1B7984E28}"/>
              </a:ext>
            </a:extLst>
          </p:cNvPr>
          <p:cNvSpPr txBox="1">
            <a:spLocks noChangeArrowheads="1"/>
          </p:cNvSpPr>
          <p:nvPr/>
        </p:nvSpPr>
        <p:spPr bwMode="auto">
          <a:xfrm>
            <a:off x="198438" y="6021388"/>
            <a:ext cx="7829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メイリオ" panose="020B0604030504040204" pitchFamily="50" charset="-128"/>
              </a:rPr>
              <a:t>デジタルハリウッド大学　┃　デジタルコミュニケーション学部　┃　デジタルコンテンツ学科</a:t>
            </a:r>
          </a:p>
        </p:txBody>
      </p:sp>
      <p:sp>
        <p:nvSpPr>
          <p:cNvPr id="4100" name="Text Box 56">
            <a:extLst>
              <a:ext uri="{FF2B5EF4-FFF2-40B4-BE49-F238E27FC236}">
                <a16:creationId xmlns:a16="http://schemas.microsoft.com/office/drawing/2014/main" id="{03455527-D725-4737-A562-E19836D1511B}"/>
              </a:ext>
            </a:extLst>
          </p:cNvPr>
          <p:cNvSpPr txBox="1">
            <a:spLocks noChangeArrowheads="1"/>
          </p:cNvSpPr>
          <p:nvPr/>
        </p:nvSpPr>
        <p:spPr bwMode="auto">
          <a:xfrm>
            <a:off x="2627313" y="6361113"/>
            <a:ext cx="63898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メイリオ" panose="020B0604030504040204" pitchFamily="50" charset="-128"/>
                <a:ea typeface="メイリオ" panose="020B0604030504040204" pitchFamily="50" charset="-128"/>
              </a:rPr>
              <a:t>指導教官　匠 英一教授　┃　氏名　そんちょー　┃　学籍番号　</a:t>
            </a:r>
            <a:r>
              <a:rPr lang="en-US" altLang="ja-JP" sz="1400">
                <a:latin typeface="メイリオ" panose="020B0604030504040204" pitchFamily="50" charset="-128"/>
                <a:ea typeface="メイリオ" panose="020B0604030504040204" pitchFamily="50" charset="-128"/>
              </a:rPr>
              <a:t>A16DC000</a:t>
            </a:r>
          </a:p>
        </p:txBody>
      </p:sp>
      <p:sp>
        <p:nvSpPr>
          <p:cNvPr id="4101" name="Text Box 53">
            <a:extLst>
              <a:ext uri="{FF2B5EF4-FFF2-40B4-BE49-F238E27FC236}">
                <a16:creationId xmlns:a16="http://schemas.microsoft.com/office/drawing/2014/main" id="{30C0A207-77AE-4BFE-99AA-8104716FCE50}"/>
              </a:ext>
            </a:extLst>
          </p:cNvPr>
          <p:cNvSpPr txBox="1">
            <a:spLocks noChangeArrowheads="1"/>
          </p:cNvSpPr>
          <p:nvPr/>
        </p:nvSpPr>
        <p:spPr bwMode="auto">
          <a:xfrm>
            <a:off x="622300" y="2568575"/>
            <a:ext cx="792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rgbClr val="FF9900"/>
                </a:solidFill>
                <a:ea typeface="メイリオ" panose="020B0604030504040204" pitchFamily="50" charset="-128"/>
              </a:rPr>
              <a:t> 習慣行動を改善するためのアプリ利用調査の研究／ゲーミフィケーションを取り入れたスマホアプリ開発</a:t>
            </a:r>
          </a:p>
        </p:txBody>
      </p:sp>
      <p:pic>
        <p:nvPicPr>
          <p:cNvPr id="4102" name="Picture 64">
            <a:extLst>
              <a:ext uri="{FF2B5EF4-FFF2-40B4-BE49-F238E27FC236}">
                <a16:creationId xmlns:a16="http://schemas.microsoft.com/office/drawing/2014/main" id="{9F59CFCD-8866-4FD4-BF7D-2B2BEBC71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1916113"/>
            <a:ext cx="79248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5">
            <a:extLst>
              <a:ext uri="{FF2B5EF4-FFF2-40B4-BE49-F238E27FC236}">
                <a16:creationId xmlns:a16="http://schemas.microsoft.com/office/drawing/2014/main" id="{DD61AD08-AEA4-45A1-A2AC-863A61350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4202113"/>
            <a:ext cx="79248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3">
            <a:extLst>
              <a:ext uri="{FF2B5EF4-FFF2-40B4-BE49-F238E27FC236}">
                <a16:creationId xmlns:a16="http://schemas.microsoft.com/office/drawing/2014/main" id="{B4A455E6-2F10-4BB1-80E2-DD4ECE6B7A3D}"/>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20483" name="Group 30">
            <a:extLst>
              <a:ext uri="{FF2B5EF4-FFF2-40B4-BE49-F238E27FC236}">
                <a16:creationId xmlns:a16="http://schemas.microsoft.com/office/drawing/2014/main" id="{9E8FE55C-98DC-4234-8752-9A2B921C0750}"/>
              </a:ext>
            </a:extLst>
          </p:cNvPr>
          <p:cNvGrpSpPr>
            <a:grpSpLocks/>
          </p:cNvGrpSpPr>
          <p:nvPr/>
        </p:nvGrpSpPr>
        <p:grpSpPr bwMode="auto">
          <a:xfrm>
            <a:off x="584200" y="311150"/>
            <a:ext cx="7993063" cy="569913"/>
            <a:chOff x="340" y="206"/>
            <a:chExt cx="5035" cy="359"/>
          </a:xfrm>
        </p:grpSpPr>
        <p:sp>
          <p:nvSpPr>
            <p:cNvPr id="20487" name="Rectangle 31">
              <a:extLst>
                <a:ext uri="{FF2B5EF4-FFF2-40B4-BE49-F238E27FC236}">
                  <a16:creationId xmlns:a16="http://schemas.microsoft.com/office/drawing/2014/main" id="{8A483559-B9CE-4E34-AEC3-4567E1987C4F}"/>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0488" name="Text Box 32">
              <a:extLst>
                <a:ext uri="{FF2B5EF4-FFF2-40B4-BE49-F238E27FC236}">
                  <a16:creationId xmlns:a16="http://schemas.microsoft.com/office/drawing/2014/main" id="{3E40CAB2-3C79-4B7A-937C-0CD9B2F08D2A}"/>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20489" name="Rectangle 33">
              <a:extLst>
                <a:ext uri="{FF2B5EF4-FFF2-40B4-BE49-F238E27FC236}">
                  <a16:creationId xmlns:a16="http://schemas.microsoft.com/office/drawing/2014/main" id="{1A5BC5B3-E926-432B-90DB-03DC63E78F86}"/>
                </a:ext>
              </a:extLst>
            </p:cNvPr>
            <p:cNvSpPr>
              <a:spLocks noChangeArrowheads="1"/>
            </p:cNvSpPr>
            <p:nvPr/>
          </p:nvSpPr>
          <p:spPr bwMode="auto">
            <a:xfrm>
              <a:off x="581" y="255"/>
              <a:ext cx="19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2</a:t>
              </a:r>
              <a:r>
                <a:rPr lang="ja-JP" altLang="en-US" sz="2600">
                  <a:solidFill>
                    <a:schemeClr val="bg1"/>
                  </a:solidFill>
                  <a:ea typeface="メイリオ" panose="020B0604030504040204" pitchFamily="50" charset="-128"/>
                </a:rPr>
                <a:t>章　アウトプット</a:t>
              </a:r>
            </a:p>
          </p:txBody>
        </p:sp>
      </p:grpSp>
      <p:sp>
        <p:nvSpPr>
          <p:cNvPr id="20484" name="Rectangle 22">
            <a:extLst>
              <a:ext uri="{FF2B5EF4-FFF2-40B4-BE49-F238E27FC236}">
                <a16:creationId xmlns:a16="http://schemas.microsoft.com/office/drawing/2014/main" id="{003DF3A5-D06B-4428-AE2F-F847DD894AF7}"/>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20485" name="Text Box 23">
            <a:extLst>
              <a:ext uri="{FF2B5EF4-FFF2-40B4-BE49-F238E27FC236}">
                <a16:creationId xmlns:a16="http://schemas.microsoft.com/office/drawing/2014/main" id="{1CAD7665-1C06-4698-ADE0-FE281881A341}"/>
              </a:ext>
            </a:extLst>
          </p:cNvPr>
          <p:cNvSpPr txBox="1">
            <a:spLocks noChangeArrowheads="1"/>
          </p:cNvSpPr>
          <p:nvPr/>
        </p:nvSpPr>
        <p:spPr bwMode="auto">
          <a:xfrm>
            <a:off x="4017963" y="1063625"/>
            <a:ext cx="11080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研究成果</a:t>
            </a:r>
          </a:p>
        </p:txBody>
      </p:sp>
      <p:sp>
        <p:nvSpPr>
          <p:cNvPr id="20486" name="Text Box 20">
            <a:extLst>
              <a:ext uri="{FF2B5EF4-FFF2-40B4-BE49-F238E27FC236}">
                <a16:creationId xmlns:a16="http://schemas.microsoft.com/office/drawing/2014/main" id="{40B5D89A-17B2-4127-A9FC-ED8BC20FCDBE}"/>
              </a:ext>
            </a:extLst>
          </p:cNvPr>
          <p:cNvSpPr txBox="1">
            <a:spLocks noChangeArrowheads="1"/>
          </p:cNvSpPr>
          <p:nvPr/>
        </p:nvSpPr>
        <p:spPr bwMode="auto">
          <a:xfrm>
            <a:off x="542925" y="1616075"/>
            <a:ext cx="805815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一週間ほどアプリを使用してもらったところ、想定以上に使用を続けてもらえたなど使用継続性に一定の成果が見られました。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一方、使用日数が過ぎていくにつれてややスマートフォンの使用時間が伸びたり、幸福度の項目がやや下がったりしている傾向が見られました。このため質問項目の作り方を再度見直しました。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設定した質問項目には有用性がみられました。</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882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3">
            <a:extLst>
              <a:ext uri="{FF2B5EF4-FFF2-40B4-BE49-F238E27FC236}">
                <a16:creationId xmlns:a16="http://schemas.microsoft.com/office/drawing/2014/main" id="{4414056A-114B-418B-8603-0AC9E5F77A41}"/>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22531" name="Group 30">
            <a:extLst>
              <a:ext uri="{FF2B5EF4-FFF2-40B4-BE49-F238E27FC236}">
                <a16:creationId xmlns:a16="http://schemas.microsoft.com/office/drawing/2014/main" id="{4175B218-07FE-4B2C-89AD-D207B5386826}"/>
              </a:ext>
            </a:extLst>
          </p:cNvPr>
          <p:cNvGrpSpPr>
            <a:grpSpLocks/>
          </p:cNvGrpSpPr>
          <p:nvPr/>
        </p:nvGrpSpPr>
        <p:grpSpPr bwMode="auto">
          <a:xfrm>
            <a:off x="584200" y="311150"/>
            <a:ext cx="7993063" cy="569913"/>
            <a:chOff x="340" y="206"/>
            <a:chExt cx="5035" cy="359"/>
          </a:xfrm>
        </p:grpSpPr>
        <p:sp>
          <p:nvSpPr>
            <p:cNvPr id="22537" name="Rectangle 31">
              <a:extLst>
                <a:ext uri="{FF2B5EF4-FFF2-40B4-BE49-F238E27FC236}">
                  <a16:creationId xmlns:a16="http://schemas.microsoft.com/office/drawing/2014/main" id="{AC9EFA2A-5120-4EFC-8E8A-1E1C0A3930D9}"/>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2538" name="Text Box 32">
              <a:extLst>
                <a:ext uri="{FF2B5EF4-FFF2-40B4-BE49-F238E27FC236}">
                  <a16:creationId xmlns:a16="http://schemas.microsoft.com/office/drawing/2014/main" id="{00253344-00F0-4D0B-ADDC-02BB1B60878F}"/>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22539" name="Rectangle 33">
              <a:extLst>
                <a:ext uri="{FF2B5EF4-FFF2-40B4-BE49-F238E27FC236}">
                  <a16:creationId xmlns:a16="http://schemas.microsoft.com/office/drawing/2014/main" id="{D414F0D0-071A-48BD-935D-CAAEFA70A7EC}"/>
                </a:ext>
              </a:extLst>
            </p:cNvPr>
            <p:cNvSpPr>
              <a:spLocks noChangeArrowheads="1"/>
            </p:cNvSpPr>
            <p:nvPr/>
          </p:nvSpPr>
          <p:spPr bwMode="auto">
            <a:xfrm>
              <a:off x="581" y="255"/>
              <a:ext cx="21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3</a:t>
              </a:r>
              <a:r>
                <a:rPr lang="ja-JP" altLang="en-US" sz="2600">
                  <a:solidFill>
                    <a:schemeClr val="bg1"/>
                  </a:solidFill>
                  <a:ea typeface="メイリオ" panose="020B0604030504040204" pitchFamily="50" charset="-128"/>
                </a:rPr>
                <a:t>章　匠ゼミについて</a:t>
              </a:r>
            </a:p>
          </p:txBody>
        </p:sp>
      </p:grpSp>
      <p:sp>
        <p:nvSpPr>
          <p:cNvPr id="22532" name="Text Box 20">
            <a:extLst>
              <a:ext uri="{FF2B5EF4-FFF2-40B4-BE49-F238E27FC236}">
                <a16:creationId xmlns:a16="http://schemas.microsoft.com/office/drawing/2014/main" id="{61E7102B-F847-420D-B8B6-C67897E08E7A}"/>
              </a:ext>
            </a:extLst>
          </p:cNvPr>
          <p:cNvSpPr txBox="1">
            <a:spLocks noChangeArrowheads="1"/>
          </p:cNvSpPr>
          <p:nvPr/>
        </p:nvSpPr>
        <p:spPr bwMode="auto">
          <a:xfrm>
            <a:off x="542925" y="1196975"/>
            <a:ext cx="53244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デジタルハリウッド大学匠ゼミは、匠英一教授の主催する認知科学のゼミです。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デジタルコンテンツ開発、論文、研究など毎年様々な卒業制作を行っています。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また毎年</a:t>
            </a:r>
            <a:r>
              <a:rPr lang="en-US" altLang="ja-JP" sz="1600">
                <a:latin typeface="メイリオ" panose="020B0604030504040204" pitchFamily="50" charset="-128"/>
                <a:ea typeface="メイリオ" panose="020B0604030504040204" pitchFamily="50" charset="-128"/>
              </a:rPr>
              <a:t>9</a:t>
            </a:r>
            <a:r>
              <a:rPr lang="ja-JP" altLang="en-US" sz="1600">
                <a:latin typeface="メイリオ" panose="020B0604030504040204" pitchFamily="50" charset="-128"/>
                <a:ea typeface="メイリオ" panose="020B0604030504040204" pitchFamily="50" charset="-128"/>
              </a:rPr>
              <a:t>月にゼミ生、教授、外部の方で合宿に行き集中的に学習します。</a:t>
            </a:r>
            <a:endParaRPr lang="en-US" altLang="ja-JP" sz="1600">
              <a:latin typeface="メイリオ" panose="020B0604030504040204" pitchFamily="50" charset="-128"/>
              <a:ea typeface="メイリオ" panose="020B0604030504040204" pitchFamily="50" charset="-128"/>
            </a:endParaRPr>
          </a:p>
        </p:txBody>
      </p:sp>
      <p:pic>
        <p:nvPicPr>
          <p:cNvPr id="22533" name="図 2" descr="男, 人, 立つ, 持つ が含まれている画像&#10;&#10;自動的に生成された説明">
            <a:extLst>
              <a:ext uri="{FF2B5EF4-FFF2-40B4-BE49-F238E27FC236}">
                <a16:creationId xmlns:a16="http://schemas.microsoft.com/office/drawing/2014/main" id="{CB286E5F-EB6A-487B-9F07-E5FF801A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1196975"/>
            <a:ext cx="24050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20">
            <a:extLst>
              <a:ext uri="{FF2B5EF4-FFF2-40B4-BE49-F238E27FC236}">
                <a16:creationId xmlns:a16="http://schemas.microsoft.com/office/drawing/2014/main" id="{16DFE696-BE5A-4980-A22B-0D6CE9AB5FE1}"/>
              </a:ext>
            </a:extLst>
          </p:cNvPr>
          <p:cNvSpPr txBox="1">
            <a:spLocks noChangeArrowheads="1"/>
          </p:cNvSpPr>
          <p:nvPr/>
        </p:nvSpPr>
        <p:spPr bwMode="auto">
          <a:xfrm>
            <a:off x="5795963" y="3667125"/>
            <a:ext cx="2687637"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FontTx/>
              <a:buNone/>
            </a:pPr>
            <a:r>
              <a:rPr lang="ja-JP" altLang="en-US" sz="1400">
                <a:latin typeface="メイリオ" panose="020B0604030504040204" pitchFamily="50" charset="-128"/>
                <a:ea typeface="メイリオ" panose="020B0604030504040204" pitchFamily="50" charset="-128"/>
              </a:rPr>
              <a:t>匠 英一</a:t>
            </a:r>
            <a:endParaRPr lang="en-US" altLang="ja-JP" sz="1400">
              <a:latin typeface="メイリオ" panose="020B0604030504040204" pitchFamily="50" charset="-128"/>
              <a:ea typeface="メイリオ" panose="020B0604030504040204" pitchFamily="50" charset="-128"/>
            </a:endParaRPr>
          </a:p>
          <a:p>
            <a:pPr>
              <a:buFontTx/>
              <a:buNone/>
            </a:pPr>
            <a:r>
              <a:rPr lang="ja-JP" altLang="en-US" sz="1400">
                <a:latin typeface="メイリオ" panose="020B0604030504040204" pitchFamily="50" charset="-128"/>
                <a:ea typeface="メイリオ" panose="020B0604030504040204" pitchFamily="50" charset="-128"/>
              </a:rPr>
              <a:t>デジタルハリウッド大学教授</a:t>
            </a:r>
            <a:endParaRPr lang="en-US" altLang="ja-JP" sz="1400">
              <a:latin typeface="メイリオ" panose="020B0604030504040204" pitchFamily="50" charset="-128"/>
              <a:ea typeface="メイリオ" panose="020B0604030504040204" pitchFamily="50" charset="-128"/>
            </a:endParaRPr>
          </a:p>
          <a:p>
            <a:pPr>
              <a:buFontTx/>
              <a:buNone/>
            </a:pPr>
            <a:r>
              <a:rPr lang="zh-TW" altLang="en-US" sz="1400">
                <a:latin typeface="メイリオ" panose="020B0604030504040204" pitchFamily="50" charset="-128"/>
                <a:ea typeface="メイリオ" panose="020B0604030504040204" pitchFamily="50" charset="-128"/>
              </a:rPr>
              <a:t>認知科学研究所　所長</a:t>
            </a:r>
            <a:endParaRPr lang="en-US" altLang="zh-TW" sz="1400">
              <a:latin typeface="メイリオ" panose="020B0604030504040204" pitchFamily="50" charset="-128"/>
              <a:ea typeface="メイリオ" panose="020B0604030504040204" pitchFamily="50" charset="-128"/>
            </a:endParaRPr>
          </a:p>
          <a:p>
            <a:pPr>
              <a:buFontTx/>
              <a:buNone/>
            </a:pPr>
            <a:r>
              <a:rPr lang="ja-JP" altLang="en-US" sz="1400">
                <a:latin typeface="メイリオ" panose="020B0604030504040204" pitchFamily="50" charset="-128"/>
                <a:ea typeface="メイリオ" panose="020B0604030504040204" pitchFamily="50" charset="-128"/>
              </a:rPr>
              <a:t>日本ビジネス心理学会　副会長</a:t>
            </a:r>
            <a:endParaRPr lang="en-US" altLang="ja-JP" sz="1400">
              <a:latin typeface="メイリオ" panose="020B0604030504040204" pitchFamily="50" charset="-128"/>
              <a:ea typeface="メイリオ" panose="020B0604030504040204" pitchFamily="50" charset="-128"/>
            </a:endParaRPr>
          </a:p>
        </p:txBody>
      </p:sp>
      <p:pic>
        <p:nvPicPr>
          <p:cNvPr id="22535" name="図 4">
            <a:extLst>
              <a:ext uri="{FF2B5EF4-FFF2-40B4-BE49-F238E27FC236}">
                <a16:creationId xmlns:a16="http://schemas.microsoft.com/office/drawing/2014/main" id="{53BA2A7E-0E2B-4AD9-98D3-2AE8B0E76792}"/>
              </a:ext>
            </a:extLst>
          </p:cNvPr>
          <p:cNvPicPr>
            <a:picLocks noChangeAspect="1" noChangeArrowheads="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bwMode="auto">
          <a:xfrm>
            <a:off x="1544637" y="3336925"/>
            <a:ext cx="28463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20">
            <a:extLst>
              <a:ext uri="{FF2B5EF4-FFF2-40B4-BE49-F238E27FC236}">
                <a16:creationId xmlns:a16="http://schemas.microsoft.com/office/drawing/2014/main" id="{1E3E431B-8636-4F80-BFCF-46CDC2973F9D}"/>
              </a:ext>
            </a:extLst>
          </p:cNvPr>
          <p:cNvSpPr txBox="1">
            <a:spLocks noChangeArrowheads="1"/>
          </p:cNvSpPr>
          <p:nvPr/>
        </p:nvSpPr>
        <p:spPr bwMode="auto">
          <a:xfrm>
            <a:off x="850900" y="6218238"/>
            <a:ext cx="4257675"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FontTx/>
              <a:buNone/>
            </a:pPr>
            <a:r>
              <a:rPr lang="ja-JP" altLang="en-US" sz="1400">
                <a:latin typeface="メイリオ" panose="020B0604030504040204" pitchFamily="50" charset="-128"/>
                <a:ea typeface="メイリオ" panose="020B0604030504040204" pitchFamily="50" charset="-128"/>
              </a:rPr>
              <a:t>匠ゼミ合宿にて</a:t>
            </a:r>
            <a:endParaRPr lang="en-US" altLang="ja-JP" sz="14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2137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237E0BAC-9308-49CA-9451-1840290105F2}"/>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sp>
        <p:nvSpPr>
          <p:cNvPr id="24579" name="Rectangle 3">
            <a:extLst>
              <a:ext uri="{FF2B5EF4-FFF2-40B4-BE49-F238E27FC236}">
                <a16:creationId xmlns:a16="http://schemas.microsoft.com/office/drawing/2014/main" id="{4AFBC655-44E5-485C-9212-8AA661777E99}"/>
              </a:ext>
            </a:extLst>
          </p:cNvPr>
          <p:cNvSpPr>
            <a:spLocks noChangeArrowheads="1"/>
          </p:cNvSpPr>
          <p:nvPr/>
        </p:nvSpPr>
        <p:spPr bwMode="auto">
          <a:xfrm>
            <a:off x="576261" y="2110709"/>
            <a:ext cx="7991475" cy="16557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4580" name="Rectangle 4">
            <a:extLst>
              <a:ext uri="{FF2B5EF4-FFF2-40B4-BE49-F238E27FC236}">
                <a16:creationId xmlns:a16="http://schemas.microsoft.com/office/drawing/2014/main" id="{1EB30904-C256-40BE-A880-40D3EADB4CB9}"/>
              </a:ext>
            </a:extLst>
          </p:cNvPr>
          <p:cNvSpPr>
            <a:spLocks noChangeArrowheads="1"/>
          </p:cNvSpPr>
          <p:nvPr/>
        </p:nvSpPr>
        <p:spPr bwMode="auto">
          <a:xfrm>
            <a:off x="993775" y="2211388"/>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600">
              <a:solidFill>
                <a:schemeClr val="bg1"/>
              </a:solidFill>
              <a:ea typeface="メイリオ" panose="020B0604030504040204" pitchFamily="50" charset="-128"/>
            </a:endParaRPr>
          </a:p>
        </p:txBody>
      </p:sp>
      <p:sp>
        <p:nvSpPr>
          <p:cNvPr id="24581" name="Rectangle 5">
            <a:extLst>
              <a:ext uri="{FF2B5EF4-FFF2-40B4-BE49-F238E27FC236}">
                <a16:creationId xmlns:a16="http://schemas.microsoft.com/office/drawing/2014/main" id="{8E9B5A88-7B6C-4D91-A5E7-30095C06DEDB}"/>
              </a:ext>
            </a:extLst>
          </p:cNvPr>
          <p:cNvSpPr>
            <a:spLocks noChangeArrowheads="1"/>
          </p:cNvSpPr>
          <p:nvPr/>
        </p:nvSpPr>
        <p:spPr bwMode="auto">
          <a:xfrm>
            <a:off x="1914862" y="2276872"/>
            <a:ext cx="5314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4000">
                <a:solidFill>
                  <a:schemeClr val="bg1"/>
                </a:solidFill>
                <a:ea typeface="Osaka" charset="-128"/>
                <a:cs typeface="メイリオ" panose="020B0604030504040204" pitchFamily="50" charset="-128"/>
              </a:rPr>
              <a:t>二部　活動詳細：</a:t>
            </a:r>
            <a:endParaRPr lang="en-US" altLang="ja-JP" sz="4000">
              <a:solidFill>
                <a:schemeClr val="bg1"/>
              </a:solidFill>
              <a:ea typeface="Osaka" charset="-128"/>
              <a:cs typeface="メイリオ" panose="020B0604030504040204" pitchFamily="50" charset="-128"/>
            </a:endParaRPr>
          </a:p>
          <a:p>
            <a:pPr algn="ctr" eaLnBrk="1" hangingPunct="1">
              <a:spcBef>
                <a:spcPct val="0"/>
              </a:spcBef>
              <a:buFontTx/>
              <a:buNone/>
            </a:pPr>
            <a:r>
              <a:rPr lang="ja-JP" altLang="en-US" sz="4000">
                <a:solidFill>
                  <a:schemeClr val="bg1"/>
                </a:solidFill>
                <a:ea typeface="Osaka" charset="-128"/>
                <a:cs typeface="メイリオ" panose="020B0604030504040204" pitchFamily="50" charset="-128"/>
              </a:rPr>
              <a:t>スマートフォン依存症</a:t>
            </a:r>
          </a:p>
        </p:txBody>
      </p:sp>
      <p:sp>
        <p:nvSpPr>
          <p:cNvPr id="24582" name="Text Box 20">
            <a:extLst>
              <a:ext uri="{FF2B5EF4-FFF2-40B4-BE49-F238E27FC236}">
                <a16:creationId xmlns:a16="http://schemas.microsoft.com/office/drawing/2014/main" id="{68075F79-3C2C-466A-9ED3-7EDF5BFF5339}"/>
              </a:ext>
            </a:extLst>
          </p:cNvPr>
          <p:cNvSpPr txBox="1">
            <a:spLocks noChangeArrowheads="1"/>
          </p:cNvSpPr>
          <p:nvPr/>
        </p:nvSpPr>
        <p:spPr bwMode="auto">
          <a:xfrm>
            <a:off x="542925" y="6330950"/>
            <a:ext cx="80581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buFontTx/>
              <a:buNone/>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特に記入がない場合活動時期はすべて</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年です</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3">
            <a:extLst>
              <a:ext uri="{FF2B5EF4-FFF2-40B4-BE49-F238E27FC236}">
                <a16:creationId xmlns:a16="http://schemas.microsoft.com/office/drawing/2014/main" id="{DAA00257-3957-4041-ABCE-7F8B835F2678}"/>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26627" name="Group 30">
            <a:extLst>
              <a:ext uri="{FF2B5EF4-FFF2-40B4-BE49-F238E27FC236}">
                <a16:creationId xmlns:a16="http://schemas.microsoft.com/office/drawing/2014/main" id="{96B44C59-5358-41D3-9226-88D41C0E4764}"/>
              </a:ext>
            </a:extLst>
          </p:cNvPr>
          <p:cNvGrpSpPr>
            <a:grpSpLocks/>
          </p:cNvGrpSpPr>
          <p:nvPr/>
        </p:nvGrpSpPr>
        <p:grpSpPr bwMode="auto">
          <a:xfrm>
            <a:off x="584200" y="311150"/>
            <a:ext cx="7993063" cy="569913"/>
            <a:chOff x="340" y="206"/>
            <a:chExt cx="5035" cy="359"/>
          </a:xfrm>
        </p:grpSpPr>
        <p:sp>
          <p:nvSpPr>
            <p:cNvPr id="26629" name="Rectangle 31">
              <a:extLst>
                <a:ext uri="{FF2B5EF4-FFF2-40B4-BE49-F238E27FC236}">
                  <a16:creationId xmlns:a16="http://schemas.microsoft.com/office/drawing/2014/main" id="{9BE01591-8D04-46A9-B677-6DC6B955108D}"/>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6630" name="Text Box 32">
              <a:extLst>
                <a:ext uri="{FF2B5EF4-FFF2-40B4-BE49-F238E27FC236}">
                  <a16:creationId xmlns:a16="http://schemas.microsoft.com/office/drawing/2014/main" id="{04BEEE1B-79EC-434D-88BA-F7B24D2CC52F}"/>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26631" name="Rectangle 33">
              <a:extLst>
                <a:ext uri="{FF2B5EF4-FFF2-40B4-BE49-F238E27FC236}">
                  <a16:creationId xmlns:a16="http://schemas.microsoft.com/office/drawing/2014/main" id="{C5575559-D7EC-497C-BF9A-F1C7FBD6C1A9}"/>
                </a:ext>
              </a:extLst>
            </p:cNvPr>
            <p:cNvSpPr>
              <a:spLocks noChangeArrowheads="1"/>
            </p:cNvSpPr>
            <p:nvPr/>
          </p:nvSpPr>
          <p:spPr bwMode="auto">
            <a:xfrm>
              <a:off x="581" y="255"/>
              <a:ext cx="212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1</a:t>
              </a:r>
              <a:r>
                <a:rPr lang="ja-JP" altLang="en-US" sz="2600">
                  <a:solidFill>
                    <a:schemeClr val="bg1"/>
                  </a:solidFill>
                  <a:ea typeface="メイリオ" panose="020B0604030504040204" pitchFamily="50" charset="-128"/>
                </a:rPr>
                <a:t>章　アドラー心理学</a:t>
              </a:r>
            </a:p>
          </p:txBody>
        </p:sp>
      </p:grpSp>
      <p:sp>
        <p:nvSpPr>
          <p:cNvPr id="20486" name="Text Box 20">
            <a:extLst>
              <a:ext uri="{FF2B5EF4-FFF2-40B4-BE49-F238E27FC236}">
                <a16:creationId xmlns:a16="http://schemas.microsoft.com/office/drawing/2014/main" id="{B06EA484-8933-4C87-B990-C6592C36BAF7}"/>
              </a:ext>
            </a:extLst>
          </p:cNvPr>
          <p:cNvSpPr txBox="1">
            <a:spLocks noChangeArrowheads="1"/>
          </p:cNvSpPr>
          <p:nvPr/>
        </p:nvSpPr>
        <p:spPr bwMode="auto">
          <a:xfrm>
            <a:off x="542925" y="1125538"/>
            <a:ext cx="8058150" cy="4672012"/>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活動時期：</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匠教授の進めもあり、アドラー心理学について学習しました。</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生きるために大切なこと</a:t>
            </a:r>
            <a:r>
              <a:rPr lang="en-US" altLang="ja-JP" sz="1600">
                <a:latin typeface="メイリオ" panose="020B0604030504040204" pitchFamily="50" charset="-128"/>
                <a:ea typeface="メイリオ" panose="020B0604030504040204" pitchFamily="50" charset="-128"/>
              </a:rPr>
              <a:t>』A</a:t>
            </a:r>
            <a:r>
              <a:rPr lang="ja-JP" altLang="en-US" sz="1600">
                <a:latin typeface="メイリオ" panose="020B0604030504040204" pitchFamily="50" charset="-128"/>
                <a:ea typeface="メイリオ" panose="020B0604030504040204" pitchFamily="50" charset="-128"/>
              </a:rPr>
              <a:t>・アドラー 著、桜田直美 訳</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嫌われる勇気</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岸見一郎</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個人心理学講義</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アルフレッド・アドラー 著、岸見一郎 訳</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よく生きるために働くということ</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岸見一郎</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アドラーをじっくり読む</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岸見一郎</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人生の意味の心理学</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アルフレッド・アドラー 著、岸見一郎 訳</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幸せになる勇気</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岸見一郎</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等</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この期間にアドラー心理学について一定以上の理解をしたことで、その後の研究において人が変わるにはどうしたらいいのかポジティブ心理学からの目線を持つようになりました。</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また匠教授の主催する勉強会へ参加する基礎もできました。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3">
            <a:extLst>
              <a:ext uri="{FF2B5EF4-FFF2-40B4-BE49-F238E27FC236}">
                <a16:creationId xmlns:a16="http://schemas.microsoft.com/office/drawing/2014/main" id="{A82D4C6A-9849-4A48-8CD3-94B93A50E332}"/>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28675" name="Group 30">
            <a:extLst>
              <a:ext uri="{FF2B5EF4-FFF2-40B4-BE49-F238E27FC236}">
                <a16:creationId xmlns:a16="http://schemas.microsoft.com/office/drawing/2014/main" id="{7A5B5389-3AB4-4986-9DEB-ED73ADDE3272}"/>
              </a:ext>
            </a:extLst>
          </p:cNvPr>
          <p:cNvGrpSpPr>
            <a:grpSpLocks/>
          </p:cNvGrpSpPr>
          <p:nvPr/>
        </p:nvGrpSpPr>
        <p:grpSpPr bwMode="auto">
          <a:xfrm>
            <a:off x="584200" y="311150"/>
            <a:ext cx="7993063" cy="601663"/>
            <a:chOff x="340" y="206"/>
            <a:chExt cx="5035" cy="379"/>
          </a:xfrm>
        </p:grpSpPr>
        <p:sp>
          <p:nvSpPr>
            <p:cNvPr id="28677" name="Rectangle 31">
              <a:extLst>
                <a:ext uri="{FF2B5EF4-FFF2-40B4-BE49-F238E27FC236}">
                  <a16:creationId xmlns:a16="http://schemas.microsoft.com/office/drawing/2014/main" id="{57B2F4A4-20DB-44EE-8466-4C52021442DC}"/>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8678" name="Text Box 32">
              <a:extLst>
                <a:ext uri="{FF2B5EF4-FFF2-40B4-BE49-F238E27FC236}">
                  <a16:creationId xmlns:a16="http://schemas.microsoft.com/office/drawing/2014/main" id="{C5639F6D-CDA3-43E1-9525-0AD0DAA211F6}"/>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28679" name="Rectangle 33">
              <a:extLst>
                <a:ext uri="{FF2B5EF4-FFF2-40B4-BE49-F238E27FC236}">
                  <a16:creationId xmlns:a16="http://schemas.microsoft.com/office/drawing/2014/main" id="{C5EB77E7-4E43-4CC6-85BD-D3593591BEEC}"/>
                </a:ext>
              </a:extLst>
            </p:cNvPr>
            <p:cNvSpPr>
              <a:spLocks noChangeArrowheads="1"/>
            </p:cNvSpPr>
            <p:nvPr/>
          </p:nvSpPr>
          <p:spPr bwMode="auto">
            <a:xfrm>
              <a:off x="581" y="255"/>
              <a:ext cx="291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2</a:t>
              </a:r>
              <a:r>
                <a:rPr lang="ja-JP" altLang="en-US" sz="2600">
                  <a:solidFill>
                    <a:schemeClr val="bg1"/>
                  </a:solidFill>
                  <a:ea typeface="メイリオ" panose="020B0604030504040204" pitchFamily="50" charset="-128"/>
                </a:rPr>
                <a:t>章　</a:t>
              </a:r>
              <a:r>
                <a:rPr lang="ja-JP" altLang="en-US" sz="2800">
                  <a:solidFill>
                    <a:schemeClr val="bg1"/>
                  </a:solidFill>
                  <a:latin typeface="ＭＳ Ｐゴシック" panose="020B0600070205080204" pitchFamily="50" charset="-128"/>
                  <a:ea typeface="メイリオ" panose="020B0604030504040204" pitchFamily="50" charset="-128"/>
                </a:rPr>
                <a:t>匠英一教授の特別講義</a:t>
              </a:r>
              <a:endParaRPr lang="ja-JP" altLang="en-US" sz="2600">
                <a:solidFill>
                  <a:schemeClr val="bg1"/>
                </a:solidFill>
                <a:ea typeface="メイリオ" panose="020B0604030504040204" pitchFamily="50" charset="-128"/>
              </a:endParaRPr>
            </a:p>
          </p:txBody>
        </p:sp>
      </p:grpSp>
      <p:sp>
        <p:nvSpPr>
          <p:cNvPr id="20486" name="Text Box 20">
            <a:extLst>
              <a:ext uri="{FF2B5EF4-FFF2-40B4-BE49-F238E27FC236}">
                <a16:creationId xmlns:a16="http://schemas.microsoft.com/office/drawing/2014/main" id="{1F72DCD7-C0A7-496D-BE63-9B268EF19B1A}"/>
              </a:ext>
            </a:extLst>
          </p:cNvPr>
          <p:cNvSpPr txBox="1">
            <a:spLocks noChangeArrowheads="1"/>
          </p:cNvSpPr>
          <p:nvPr/>
        </p:nvSpPr>
        <p:spPr bwMode="auto">
          <a:xfrm>
            <a:off x="542925" y="1125538"/>
            <a:ext cx="8058150" cy="5065712"/>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活動時期：</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2</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12</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2</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4</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コーチングセミナー</a:t>
            </a:r>
            <a:r>
              <a:rPr lang="en-US" altLang="ja-JP" sz="1600">
                <a:latin typeface="メイリオ" panose="020B0604030504040204" pitchFamily="50" charset="-128"/>
                <a:ea typeface="メイリオ" panose="020B0604030504040204" pitchFamily="50" charset="-128"/>
              </a:rPr>
              <a:t>5</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5</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ビジネス心理検定手伝い</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6</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8</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コーチングセミナー</a:t>
            </a:r>
            <a:r>
              <a:rPr lang="en-US" altLang="ja-JP" sz="1600">
                <a:latin typeface="メイリオ" panose="020B0604030504040204" pitchFamily="50" charset="-128"/>
                <a:ea typeface="メイリオ" panose="020B0604030504040204" pitchFamily="50" charset="-128"/>
              </a:rPr>
              <a:t>9</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11</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人事心理塾</a:t>
            </a:r>
            <a:r>
              <a:rPr lang="en-US" altLang="ja-JP" sz="1600">
                <a:latin typeface="メイリオ" panose="020B0604030504040204" pitchFamily="50" charset="-128"/>
                <a:ea typeface="メイリオ" panose="020B0604030504040204" pitchFamily="50" charset="-128"/>
              </a:rPr>
              <a:t>12</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匠教授に相談する際に、教授の意図を汲むだけの基礎知識の習得</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相談できる外部の方ができた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3">
            <a:extLst>
              <a:ext uri="{FF2B5EF4-FFF2-40B4-BE49-F238E27FC236}">
                <a16:creationId xmlns:a16="http://schemas.microsoft.com/office/drawing/2014/main" id="{7DA21781-7144-4782-AFF2-ACED8071F8F8}"/>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0723" name="Group 30">
            <a:extLst>
              <a:ext uri="{FF2B5EF4-FFF2-40B4-BE49-F238E27FC236}">
                <a16:creationId xmlns:a16="http://schemas.microsoft.com/office/drawing/2014/main" id="{8BB84828-F701-4945-8678-A625B264D079}"/>
              </a:ext>
            </a:extLst>
          </p:cNvPr>
          <p:cNvGrpSpPr>
            <a:grpSpLocks/>
          </p:cNvGrpSpPr>
          <p:nvPr/>
        </p:nvGrpSpPr>
        <p:grpSpPr bwMode="auto">
          <a:xfrm>
            <a:off x="584200" y="311150"/>
            <a:ext cx="7993063" cy="601663"/>
            <a:chOff x="340" y="206"/>
            <a:chExt cx="5035" cy="379"/>
          </a:xfrm>
        </p:grpSpPr>
        <p:sp>
          <p:nvSpPr>
            <p:cNvPr id="30725" name="Rectangle 31">
              <a:extLst>
                <a:ext uri="{FF2B5EF4-FFF2-40B4-BE49-F238E27FC236}">
                  <a16:creationId xmlns:a16="http://schemas.microsoft.com/office/drawing/2014/main" id="{F1099FA1-3252-45F2-8BC1-2E6C27BA1CC1}"/>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0726" name="Text Box 32">
              <a:extLst>
                <a:ext uri="{FF2B5EF4-FFF2-40B4-BE49-F238E27FC236}">
                  <a16:creationId xmlns:a16="http://schemas.microsoft.com/office/drawing/2014/main" id="{9BFA139E-4D26-481E-B210-EE9A46160122}"/>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0727" name="Rectangle 33">
              <a:extLst>
                <a:ext uri="{FF2B5EF4-FFF2-40B4-BE49-F238E27FC236}">
                  <a16:creationId xmlns:a16="http://schemas.microsoft.com/office/drawing/2014/main" id="{51958EA0-1015-4F21-A494-A873731AD8CB}"/>
                </a:ext>
              </a:extLst>
            </p:cNvPr>
            <p:cNvSpPr>
              <a:spLocks noChangeArrowheads="1"/>
            </p:cNvSpPr>
            <p:nvPr/>
          </p:nvSpPr>
          <p:spPr bwMode="auto">
            <a:xfrm>
              <a:off x="581" y="255"/>
              <a:ext cx="452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3</a:t>
              </a:r>
              <a:r>
                <a:rPr lang="ja-JP" altLang="en-US" sz="2800">
                  <a:solidFill>
                    <a:schemeClr val="bg1"/>
                  </a:solidFill>
                  <a:latin typeface="ＭＳ Ｐゴシック" panose="020B0600070205080204" pitchFamily="50" charset="-128"/>
                  <a:ea typeface="メイリオ" panose="020B0604030504040204" pitchFamily="50" charset="-128"/>
                </a:rPr>
                <a:t>章　先行研究（アプリケーション）の調査</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20486" name="Text Box 20">
            <a:extLst>
              <a:ext uri="{FF2B5EF4-FFF2-40B4-BE49-F238E27FC236}">
                <a16:creationId xmlns:a16="http://schemas.microsoft.com/office/drawing/2014/main" id="{BE572B99-899D-4EC8-8EBC-905413DF8CEE}"/>
              </a:ext>
            </a:extLst>
          </p:cNvPr>
          <p:cNvSpPr txBox="1">
            <a:spLocks noChangeArrowheads="1"/>
          </p:cNvSpPr>
          <p:nvPr/>
        </p:nvSpPr>
        <p:spPr bwMode="auto">
          <a:xfrm>
            <a:off x="542925" y="1125538"/>
            <a:ext cx="8058150" cy="5557837"/>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活動時期：</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9</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スマートフォン依存症にアプローチするアプリ開発にあたり、依存症対策や勇気づけ、習慣化など関連する先行研究、アプリケーションを、論文を読む、アプリケーションを実際に使ってみるなどして調査しました。</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いっぷく堂</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UBehind</a:t>
            </a:r>
          </a:p>
          <a:p>
            <a:pPr marL="285750" indent="-285750">
              <a:defRPr/>
            </a:pPr>
            <a:r>
              <a:rPr lang="en-US" altLang="ja-JP" sz="1600">
                <a:latin typeface="メイリオ" panose="020B0604030504040204" pitchFamily="50" charset="-128"/>
                <a:ea typeface="メイリオ" panose="020B0604030504040204" pitchFamily="50" charset="-128"/>
              </a:rPr>
              <a:t>QandA</a:t>
            </a:r>
          </a:p>
          <a:p>
            <a:pPr marL="285750" indent="-285750">
              <a:defRPr/>
            </a:pPr>
            <a:r>
              <a:rPr lang="ja-JP" altLang="en-US" sz="1600">
                <a:latin typeface="メイリオ" panose="020B0604030504040204" pitchFamily="50" charset="-128"/>
                <a:ea typeface="メイリオ" panose="020B0604030504040204" pitchFamily="50" charset="-128"/>
              </a:rPr>
              <a:t>みんチャレ</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Studyplus</a:t>
            </a:r>
          </a:p>
          <a:p>
            <a:pPr marL="285750" indent="-285750">
              <a:defRPr/>
            </a:pPr>
            <a:r>
              <a:rPr lang="en-US" altLang="ja-JP" sz="1600">
                <a:latin typeface="メイリオ" panose="020B0604030504040204" pitchFamily="50" charset="-128"/>
                <a:ea typeface="メイリオ" panose="020B0604030504040204" pitchFamily="50" charset="-128"/>
              </a:rPr>
              <a:t>Daylio</a:t>
            </a:r>
          </a:p>
          <a:p>
            <a:pPr marL="285750" indent="-285750">
              <a:defRPr/>
            </a:pPr>
            <a:r>
              <a:rPr lang="ja-JP" altLang="en-US" sz="1600">
                <a:latin typeface="メイリオ" panose="020B0604030504040204" pitchFamily="50" charset="-128"/>
                <a:ea typeface="メイリオ" panose="020B0604030504040204" pitchFamily="50" charset="-128"/>
              </a:rPr>
              <a:t>継続する技術</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マインドフルネス瞑想</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ライフデザインプランニング</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Hello, Coaching</a:t>
            </a:r>
          </a:p>
          <a:p>
            <a:pPr marL="285750" indent="-285750">
              <a:defRPr/>
            </a:pPr>
            <a:r>
              <a:rPr lang="ja-JP" altLang="en-US" sz="1600">
                <a:latin typeface="メイリオ" panose="020B0604030504040204" pitchFamily="50" charset="-128"/>
                <a:ea typeface="メイリオ" panose="020B0604030504040204" pitchFamily="50" charset="-128"/>
              </a:rPr>
              <a:t>神棚アプリ</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Time Crowd</a:t>
            </a:r>
          </a:p>
          <a:p>
            <a:pPr marL="285750" indent="-285750">
              <a:defRPr/>
            </a:pPr>
            <a:r>
              <a:rPr lang="en-US" altLang="ja-JP" sz="1600">
                <a:latin typeface="メイリオ" panose="020B0604030504040204" pitchFamily="50" charset="-128"/>
                <a:ea typeface="メイリオ" panose="020B0604030504040204" pitchFamily="50" charset="-128"/>
              </a:rPr>
              <a:t>Toggle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3">
            <a:extLst>
              <a:ext uri="{FF2B5EF4-FFF2-40B4-BE49-F238E27FC236}">
                <a16:creationId xmlns:a16="http://schemas.microsoft.com/office/drawing/2014/main" id="{854D8CA1-EC4F-4917-9FE9-D74F49DD0779}"/>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2771" name="Group 30">
            <a:extLst>
              <a:ext uri="{FF2B5EF4-FFF2-40B4-BE49-F238E27FC236}">
                <a16:creationId xmlns:a16="http://schemas.microsoft.com/office/drawing/2014/main" id="{CB926014-152B-4BB4-80B8-B120AEAF954D}"/>
              </a:ext>
            </a:extLst>
          </p:cNvPr>
          <p:cNvGrpSpPr>
            <a:grpSpLocks/>
          </p:cNvGrpSpPr>
          <p:nvPr/>
        </p:nvGrpSpPr>
        <p:grpSpPr bwMode="auto">
          <a:xfrm>
            <a:off x="584200" y="311150"/>
            <a:ext cx="7993063" cy="601663"/>
            <a:chOff x="340" y="206"/>
            <a:chExt cx="5035" cy="379"/>
          </a:xfrm>
        </p:grpSpPr>
        <p:sp>
          <p:nvSpPr>
            <p:cNvPr id="32773" name="Rectangle 31">
              <a:extLst>
                <a:ext uri="{FF2B5EF4-FFF2-40B4-BE49-F238E27FC236}">
                  <a16:creationId xmlns:a16="http://schemas.microsoft.com/office/drawing/2014/main" id="{53AEABD7-B506-45AF-95A8-0E477569C3CE}"/>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2774" name="Text Box 32">
              <a:extLst>
                <a:ext uri="{FF2B5EF4-FFF2-40B4-BE49-F238E27FC236}">
                  <a16:creationId xmlns:a16="http://schemas.microsoft.com/office/drawing/2014/main" id="{7E923344-7FFD-4A7D-817E-6711BC0E4174}"/>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2775" name="Rectangle 33">
              <a:extLst>
                <a:ext uri="{FF2B5EF4-FFF2-40B4-BE49-F238E27FC236}">
                  <a16:creationId xmlns:a16="http://schemas.microsoft.com/office/drawing/2014/main" id="{1B0EAE49-479B-41F9-9D97-B1BEA0D7C6DF}"/>
                </a:ext>
              </a:extLst>
            </p:cNvPr>
            <p:cNvSpPr>
              <a:spLocks noChangeArrowheads="1"/>
            </p:cNvSpPr>
            <p:nvPr/>
          </p:nvSpPr>
          <p:spPr bwMode="auto">
            <a:xfrm>
              <a:off x="581" y="255"/>
              <a:ext cx="452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3</a:t>
              </a:r>
              <a:r>
                <a:rPr lang="ja-JP" altLang="en-US" sz="2800">
                  <a:solidFill>
                    <a:schemeClr val="bg1"/>
                  </a:solidFill>
                  <a:latin typeface="ＭＳ Ｐゴシック" panose="020B0600070205080204" pitchFamily="50" charset="-128"/>
                  <a:ea typeface="メイリオ" panose="020B0604030504040204" pitchFamily="50" charset="-128"/>
                </a:rPr>
                <a:t>章　先行研究（アプリケーション）の調査</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32772" name="Text Box 20">
            <a:extLst>
              <a:ext uri="{FF2B5EF4-FFF2-40B4-BE49-F238E27FC236}">
                <a16:creationId xmlns:a16="http://schemas.microsoft.com/office/drawing/2014/main" id="{630AA44D-E6EE-465B-888C-4892274083D6}"/>
              </a:ext>
            </a:extLst>
          </p:cNvPr>
          <p:cNvSpPr txBox="1">
            <a:spLocks noChangeArrowheads="1"/>
          </p:cNvSpPr>
          <p:nvPr/>
        </p:nvSpPr>
        <p:spPr bwMode="auto">
          <a:xfrm>
            <a:off x="542925" y="1095375"/>
            <a:ext cx="8058150"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実際にアプリを使ってみると、なかなか続かないものが多いことがわかりました。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中でも続けられたものや、興味を引いたものをここで簡単に取り上げます。</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いっぷく堂</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うつ病予防のためのセルフケア、行動調整のためのアプリケーションです。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数個の質問に答えることで現在の体調を予測し行動のアドバイスを行います。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論文では抑うつ群に一定の効果が見受けられたとされています。</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a:latin typeface="メイリオ" panose="020B0604030504040204" pitchFamily="50" charset="-128"/>
                <a:ea typeface="メイリオ" panose="020B0604030504040204" pitchFamily="50" charset="-128"/>
              </a:rPr>
              <a:t>UBehind</a:t>
            </a:r>
          </a:p>
          <a:p>
            <a:pPr>
              <a:buFontTx/>
              <a:buNone/>
            </a:pPr>
            <a:r>
              <a:rPr lang="ja-JP" altLang="en-US" sz="1600">
                <a:latin typeface="メイリオ" panose="020B0604030504040204" pitchFamily="50" charset="-128"/>
                <a:ea typeface="メイリオ" panose="020B0604030504040204" pitchFamily="50" charset="-128"/>
              </a:rPr>
              <a:t>スマートフォンの使用時間を計測するアプリケーションです。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特に行動を要求することなくただ計測してデータを見せてくれるだけのアプリなのでスマートフォンに入れておいてたまに見ます。</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みんチャレ</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同じ目標（毎日ランニングする、勉強する、など）を持った</a:t>
            </a:r>
            <a:r>
              <a:rPr lang="en-US" altLang="ja-JP" sz="1600">
                <a:latin typeface="メイリオ" panose="020B0604030504040204" pitchFamily="50" charset="-128"/>
                <a:ea typeface="メイリオ" panose="020B0604030504040204" pitchFamily="50" charset="-128"/>
              </a:rPr>
              <a:t>5</a:t>
            </a:r>
            <a:r>
              <a:rPr lang="ja-JP" altLang="en-US" sz="1600">
                <a:latin typeface="メイリオ" panose="020B0604030504040204" pitchFamily="50" charset="-128"/>
                <a:ea typeface="メイリオ" panose="020B0604030504040204" pitchFamily="50" charset="-128"/>
              </a:rPr>
              <a:t>人が一組となり一緒に目標達成を目指す、他に類を見ない</a:t>
            </a:r>
            <a:r>
              <a:rPr lang="en-US" altLang="ja-JP" sz="1600">
                <a:latin typeface="メイリオ" panose="020B0604030504040204" pitchFamily="50" charset="-128"/>
                <a:ea typeface="メイリオ" panose="020B0604030504040204" pitchFamily="50" charset="-128"/>
              </a:rPr>
              <a:t>SNS</a:t>
            </a:r>
            <a:r>
              <a:rPr lang="ja-JP" altLang="en-US" sz="1600">
                <a:latin typeface="メイリオ" panose="020B0604030504040204" pitchFamily="50" charset="-128"/>
                <a:ea typeface="メイリオ" panose="020B0604030504040204" pitchFamily="50" charset="-128"/>
              </a:rPr>
              <a:t>アプリです。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毎日達成が可能な簡単な目標をこなすのに強いモチベーションを作る効果がありました。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3">
            <a:extLst>
              <a:ext uri="{FF2B5EF4-FFF2-40B4-BE49-F238E27FC236}">
                <a16:creationId xmlns:a16="http://schemas.microsoft.com/office/drawing/2014/main" id="{CB5AF26A-532C-4FF5-999F-F0E59A3C6D16}"/>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4819" name="Group 30">
            <a:extLst>
              <a:ext uri="{FF2B5EF4-FFF2-40B4-BE49-F238E27FC236}">
                <a16:creationId xmlns:a16="http://schemas.microsoft.com/office/drawing/2014/main" id="{DF5D9EE3-7C96-4BC1-AB88-67FA4287338E}"/>
              </a:ext>
            </a:extLst>
          </p:cNvPr>
          <p:cNvGrpSpPr>
            <a:grpSpLocks/>
          </p:cNvGrpSpPr>
          <p:nvPr/>
        </p:nvGrpSpPr>
        <p:grpSpPr bwMode="auto">
          <a:xfrm>
            <a:off x="584200" y="311150"/>
            <a:ext cx="7993063" cy="601663"/>
            <a:chOff x="340" y="206"/>
            <a:chExt cx="5035" cy="379"/>
          </a:xfrm>
        </p:grpSpPr>
        <p:sp>
          <p:nvSpPr>
            <p:cNvPr id="34822" name="Rectangle 31">
              <a:extLst>
                <a:ext uri="{FF2B5EF4-FFF2-40B4-BE49-F238E27FC236}">
                  <a16:creationId xmlns:a16="http://schemas.microsoft.com/office/drawing/2014/main" id="{8C423AE5-DED4-4576-A0A2-60EE271A8E2B}"/>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4823" name="Text Box 32">
              <a:extLst>
                <a:ext uri="{FF2B5EF4-FFF2-40B4-BE49-F238E27FC236}">
                  <a16:creationId xmlns:a16="http://schemas.microsoft.com/office/drawing/2014/main" id="{6868182E-F4C0-455C-B334-0BE613BE8125}"/>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4824" name="Rectangle 33">
              <a:extLst>
                <a:ext uri="{FF2B5EF4-FFF2-40B4-BE49-F238E27FC236}">
                  <a16:creationId xmlns:a16="http://schemas.microsoft.com/office/drawing/2014/main" id="{899684DC-CA12-4960-93FA-CF77867E90E1}"/>
                </a:ext>
              </a:extLst>
            </p:cNvPr>
            <p:cNvSpPr>
              <a:spLocks noChangeArrowheads="1"/>
            </p:cNvSpPr>
            <p:nvPr/>
          </p:nvSpPr>
          <p:spPr bwMode="auto">
            <a:xfrm>
              <a:off x="581" y="255"/>
              <a:ext cx="15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4</a:t>
              </a:r>
              <a:r>
                <a:rPr lang="ja-JP" altLang="en-US" sz="2800">
                  <a:solidFill>
                    <a:schemeClr val="bg1"/>
                  </a:solidFill>
                  <a:latin typeface="ＭＳ Ｐゴシック" panose="020B0600070205080204" pitchFamily="50" charset="-128"/>
                  <a:ea typeface="メイリオ" panose="020B0604030504040204" pitchFamily="50" charset="-128"/>
                </a:rPr>
                <a:t>章　ゼミ合宿</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34820" name="Text Box 20">
            <a:extLst>
              <a:ext uri="{FF2B5EF4-FFF2-40B4-BE49-F238E27FC236}">
                <a16:creationId xmlns:a16="http://schemas.microsoft.com/office/drawing/2014/main" id="{BAB4D9EF-5CAC-4577-8839-474283968D42}"/>
              </a:ext>
            </a:extLst>
          </p:cNvPr>
          <p:cNvSpPr txBox="1">
            <a:spLocks noChangeArrowheads="1"/>
          </p:cNvSpPr>
          <p:nvPr/>
        </p:nvSpPr>
        <p:spPr bwMode="auto">
          <a:xfrm>
            <a:off x="542925" y="1125538"/>
            <a:ext cx="8058150"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活動時期：</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9</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14</a:t>
            </a:r>
            <a:r>
              <a:rPr lang="ja-JP" altLang="en-US" sz="1600">
                <a:latin typeface="メイリオ" panose="020B0604030504040204" pitchFamily="50" charset="-128"/>
                <a:ea typeface="メイリオ" panose="020B0604030504040204" pitchFamily="50" charset="-128"/>
              </a:rPr>
              <a:t>日～</a:t>
            </a:r>
            <a:r>
              <a:rPr lang="en-US" altLang="ja-JP" sz="1600">
                <a:latin typeface="メイリオ" panose="020B0604030504040204" pitchFamily="50" charset="-128"/>
                <a:ea typeface="メイリオ" panose="020B0604030504040204" pitchFamily="50" charset="-128"/>
              </a:rPr>
              <a:t>15</a:t>
            </a:r>
            <a:r>
              <a:rPr lang="ja-JP" altLang="en-US" sz="1600">
                <a:latin typeface="メイリオ" panose="020B0604030504040204" pitchFamily="50" charset="-128"/>
                <a:ea typeface="メイリオ" panose="020B0604030504040204" pitchFamily="50" charset="-128"/>
              </a:rPr>
              <a:t>日</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夏休み２０１９年９月１４日～９月１５日にかけて秩父リゾートホテルバイエルにてゼミ合宿に参加しました。ゼミメンバーは３年生を含めた６名、匠先生と社会人が</a:t>
            </a:r>
            <a:r>
              <a:rPr lang="en-US" altLang="ja-JP" sz="1600">
                <a:latin typeface="メイリオ" panose="020B0604030504040204" pitchFamily="50" charset="-128"/>
                <a:ea typeface="メイリオ" panose="020B0604030504040204" pitchFamily="50" charset="-128"/>
              </a:rPr>
              <a:t>1</a:t>
            </a:r>
            <a:r>
              <a:rPr lang="ja-JP" altLang="en-US" sz="1600">
                <a:latin typeface="メイリオ" panose="020B0604030504040204" pitchFamily="50" charset="-128"/>
                <a:ea typeface="メイリオ" panose="020B0604030504040204" pitchFamily="50" charset="-128"/>
              </a:rPr>
              <a:t>人、翌日にもう１人と計２名来ていただきました。</a:t>
            </a:r>
            <a:endParaRPr lang="en-US" altLang="ja-JP" sz="1600">
              <a:latin typeface="メイリオ" panose="020B0604030504040204" pitchFamily="50" charset="-128"/>
              <a:ea typeface="メイリオ" panose="020B0604030504040204" pitchFamily="50" charset="-128"/>
            </a:endParaRPr>
          </a:p>
        </p:txBody>
      </p:sp>
      <p:pic>
        <p:nvPicPr>
          <p:cNvPr id="34821" name="図 2">
            <a:extLst>
              <a:ext uri="{FF2B5EF4-FFF2-40B4-BE49-F238E27FC236}">
                <a16:creationId xmlns:a16="http://schemas.microsoft.com/office/drawing/2014/main" id="{66900A5D-B0A0-4F41-A080-1D49A2F12159}"/>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3059907" y="3284538"/>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A505C479-AA8A-47D5-A535-7DAD76676629}"/>
              </a:ext>
            </a:extLst>
          </p:cNvPr>
          <p:cNvSpPr txBox="1"/>
          <p:nvPr/>
        </p:nvSpPr>
        <p:spPr>
          <a:xfrm>
            <a:off x="2339752" y="6346552"/>
            <a:ext cx="4464496" cy="307777"/>
          </a:xfrm>
          <a:prstGeom prst="rect">
            <a:avLst/>
          </a:prstGeom>
          <a:noFill/>
        </p:spPr>
        <p:txBody>
          <a:bodyPr wrap="square" rtlCol="0">
            <a:spAutoFit/>
          </a:bodyPr>
          <a:lstStyle/>
          <a:p>
            <a:pPr algn="ctr"/>
            <a:r>
              <a:rPr lang="ja-JP" altLang="en-US" sz="1400"/>
              <a:t>ゼミ合宿、集合写真</a:t>
            </a:r>
            <a:endParaRPr kumimoji="1" lang="ja-JP" alt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3">
            <a:extLst>
              <a:ext uri="{FF2B5EF4-FFF2-40B4-BE49-F238E27FC236}">
                <a16:creationId xmlns:a16="http://schemas.microsoft.com/office/drawing/2014/main" id="{06688DB0-A95E-4409-9CD0-ED7CA1FC8452}"/>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6867" name="Group 30">
            <a:extLst>
              <a:ext uri="{FF2B5EF4-FFF2-40B4-BE49-F238E27FC236}">
                <a16:creationId xmlns:a16="http://schemas.microsoft.com/office/drawing/2014/main" id="{15C92937-9099-4976-BD18-84C0789CFE7D}"/>
              </a:ext>
            </a:extLst>
          </p:cNvPr>
          <p:cNvGrpSpPr>
            <a:grpSpLocks/>
          </p:cNvGrpSpPr>
          <p:nvPr/>
        </p:nvGrpSpPr>
        <p:grpSpPr bwMode="auto">
          <a:xfrm>
            <a:off x="584200" y="311150"/>
            <a:ext cx="7993063" cy="601663"/>
            <a:chOff x="340" y="206"/>
            <a:chExt cx="5035" cy="379"/>
          </a:xfrm>
        </p:grpSpPr>
        <p:sp>
          <p:nvSpPr>
            <p:cNvPr id="36873" name="Rectangle 31">
              <a:extLst>
                <a:ext uri="{FF2B5EF4-FFF2-40B4-BE49-F238E27FC236}">
                  <a16:creationId xmlns:a16="http://schemas.microsoft.com/office/drawing/2014/main" id="{63B18476-64CD-4F03-A326-18B87199B222}"/>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6874" name="Text Box 32">
              <a:extLst>
                <a:ext uri="{FF2B5EF4-FFF2-40B4-BE49-F238E27FC236}">
                  <a16:creationId xmlns:a16="http://schemas.microsoft.com/office/drawing/2014/main" id="{9DC16C0C-1CAD-46B7-B40D-ED7F8A708C98}"/>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6875" name="Rectangle 33">
              <a:extLst>
                <a:ext uri="{FF2B5EF4-FFF2-40B4-BE49-F238E27FC236}">
                  <a16:creationId xmlns:a16="http://schemas.microsoft.com/office/drawing/2014/main" id="{12787354-C652-454F-8241-7DD360020BFF}"/>
                </a:ext>
              </a:extLst>
            </p:cNvPr>
            <p:cNvSpPr>
              <a:spLocks noChangeArrowheads="1"/>
            </p:cNvSpPr>
            <p:nvPr/>
          </p:nvSpPr>
          <p:spPr bwMode="auto">
            <a:xfrm>
              <a:off x="581" y="255"/>
              <a:ext cx="15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4</a:t>
              </a:r>
              <a:r>
                <a:rPr lang="ja-JP" altLang="en-US" sz="2800">
                  <a:solidFill>
                    <a:schemeClr val="bg1"/>
                  </a:solidFill>
                  <a:latin typeface="ＭＳ Ｐゴシック" panose="020B0600070205080204" pitchFamily="50" charset="-128"/>
                  <a:ea typeface="メイリオ" panose="020B0604030504040204" pitchFamily="50" charset="-128"/>
                </a:rPr>
                <a:t>章　ゼミ合宿</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36868" name="Text Box 20">
            <a:extLst>
              <a:ext uri="{FF2B5EF4-FFF2-40B4-BE49-F238E27FC236}">
                <a16:creationId xmlns:a16="http://schemas.microsoft.com/office/drawing/2014/main" id="{C873429E-D405-4179-ABFC-56AE5ABBB551}"/>
              </a:ext>
            </a:extLst>
          </p:cNvPr>
          <p:cNvSpPr txBox="1">
            <a:spLocks noChangeArrowheads="1"/>
          </p:cNvSpPr>
          <p:nvPr/>
        </p:nvSpPr>
        <p:spPr bwMode="auto">
          <a:xfrm>
            <a:off x="542925" y="1125538"/>
            <a:ext cx="4605338"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600">
              <a:ea typeface="メイリオ" panose="020B0604030504040204" pitchFamily="50" charset="-128"/>
            </a:endParaRPr>
          </a:p>
          <a:p>
            <a:pPr eaLnBrk="1" hangingPunct="1">
              <a:spcBef>
                <a:spcPct val="0"/>
              </a:spcBef>
              <a:buFontTx/>
              <a:buNone/>
            </a:pPr>
            <a:endParaRPr lang="en-US" altLang="ja-JP" sz="1600">
              <a:ea typeface="メイリオ" panose="020B0604030504040204" pitchFamily="50" charset="-128"/>
            </a:endParaRPr>
          </a:p>
          <a:p>
            <a:pPr eaLnBrk="1" hangingPunct="1">
              <a:spcBef>
                <a:spcPct val="0"/>
              </a:spcBef>
              <a:buFontTx/>
              <a:buNone/>
            </a:pPr>
            <a:r>
              <a:rPr lang="ja-JP" altLang="en-US" sz="1600" b="1">
                <a:ea typeface="メイリオ" panose="020B0604030504040204" pitchFamily="50" charset="-128"/>
              </a:rPr>
              <a:t>ゼミ生によるプレゼン</a:t>
            </a:r>
            <a:endParaRPr lang="en-US" altLang="ja-JP" sz="1600" b="1">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私達は</a:t>
            </a:r>
            <a:r>
              <a:rPr lang="en-US" altLang="ja-JP" sz="1600">
                <a:ea typeface="メイリオ" panose="020B0604030504040204" pitchFamily="50" charset="-128"/>
              </a:rPr>
              <a:t>『</a:t>
            </a:r>
            <a:r>
              <a:rPr lang="ja-JP" altLang="en-US" sz="1600">
                <a:ea typeface="メイリオ" panose="020B0604030504040204" pitchFamily="50" charset="-128"/>
              </a:rPr>
              <a:t>僕らはそれに抵抗できない</a:t>
            </a:r>
            <a:r>
              <a:rPr lang="en-US" altLang="ja-JP" sz="1600">
                <a:ea typeface="メイリオ" panose="020B0604030504040204" pitchFamily="50" charset="-128"/>
              </a:rPr>
              <a:t>』</a:t>
            </a:r>
            <a:r>
              <a:rPr lang="ja-JP" altLang="en-US" sz="1600">
                <a:ea typeface="メイリオ" panose="020B0604030504040204" pitchFamily="50" charset="-128"/>
              </a:rPr>
              <a:t>著：アダム・オルタ</a:t>
            </a:r>
            <a:r>
              <a:rPr lang="en-US" altLang="ja-JP" sz="1600">
                <a:ea typeface="メイリオ" panose="020B0604030504040204" pitchFamily="50" charset="-128"/>
              </a:rPr>
              <a:t>―</a:t>
            </a:r>
            <a:r>
              <a:rPr lang="ja-JP" altLang="en-US" sz="1600">
                <a:ea typeface="メイリオ" panose="020B0604030504040204" pitchFamily="50" charset="-128"/>
              </a:rPr>
              <a:t>　訳：上原裕美子</a:t>
            </a:r>
            <a:endParaRPr lang="en-US" altLang="ja-JP" sz="1600">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を主軸とし、</a:t>
            </a:r>
            <a:r>
              <a:rPr lang="en-US" altLang="ja-JP" sz="1600">
                <a:ea typeface="メイリオ" panose="020B0604030504040204" pitchFamily="50" charset="-128"/>
              </a:rPr>
              <a:t>『</a:t>
            </a:r>
            <a:r>
              <a:rPr lang="ja-JP" altLang="en-US" sz="1600">
                <a:ea typeface="メイリオ" panose="020B0604030504040204" pitchFamily="50" charset="-128"/>
              </a:rPr>
              <a:t>習慣の力</a:t>
            </a:r>
            <a:r>
              <a:rPr lang="en-US" altLang="ja-JP" sz="1600">
                <a:ea typeface="メイリオ" panose="020B0604030504040204" pitchFamily="50" charset="-128"/>
              </a:rPr>
              <a:t>』『</a:t>
            </a:r>
            <a:r>
              <a:rPr lang="ja-JP" altLang="en-US" sz="1600">
                <a:ea typeface="メイリオ" panose="020B0604030504040204" pitchFamily="50" charset="-128"/>
              </a:rPr>
              <a:t>スーパーベターになろう！</a:t>
            </a:r>
            <a:r>
              <a:rPr lang="en-US" altLang="ja-JP" sz="1600">
                <a:ea typeface="メイリオ" panose="020B0604030504040204" pitchFamily="50" charset="-128"/>
              </a:rPr>
              <a:t>』</a:t>
            </a:r>
            <a:r>
              <a:rPr lang="ja-JP" altLang="en-US" sz="1600">
                <a:ea typeface="メイリオ" panose="020B0604030504040204" pitchFamily="50" charset="-128"/>
              </a:rPr>
              <a:t>などからスマートフォン依存症の仕組み、スマートフォンを良く使うにはどうしたらいいのかという内容のプレゼンテーションを行いました。</a:t>
            </a:r>
            <a:endParaRPr lang="en-US" altLang="ja-JP" sz="1600">
              <a:ea typeface="メイリオ" panose="020B0604030504040204" pitchFamily="50" charset="-128"/>
            </a:endParaRPr>
          </a:p>
        </p:txBody>
      </p:sp>
      <p:pic>
        <p:nvPicPr>
          <p:cNvPr id="36869" name="図 1">
            <a:extLst>
              <a:ext uri="{FF2B5EF4-FFF2-40B4-BE49-F238E27FC236}">
                <a16:creationId xmlns:a16="http://schemas.microsoft.com/office/drawing/2014/main" id="{FA3573B3-D54E-45BC-89C2-8751FA878F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5825331" y="1525588"/>
            <a:ext cx="2047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2">
            <a:extLst>
              <a:ext uri="{FF2B5EF4-FFF2-40B4-BE49-F238E27FC236}">
                <a16:creationId xmlns:a16="http://schemas.microsoft.com/office/drawing/2014/main" id="{4B7534C2-514E-47C9-BBE5-1D5F303182C4}"/>
              </a:ext>
            </a:extLst>
          </p:cNvPr>
          <p:cNvSpPr>
            <a:spLocks noChangeArrowheads="1"/>
          </p:cNvSpPr>
          <p:nvPr/>
        </p:nvSpPr>
        <p:spPr bwMode="auto">
          <a:xfrm>
            <a:off x="2574925" y="1049338"/>
            <a:ext cx="39941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１日目</a:t>
            </a:r>
          </a:p>
        </p:txBody>
      </p:sp>
      <p:pic>
        <p:nvPicPr>
          <p:cNvPr id="36871" name="図 1">
            <a:extLst>
              <a:ext uri="{FF2B5EF4-FFF2-40B4-BE49-F238E27FC236}">
                <a16:creationId xmlns:a16="http://schemas.microsoft.com/office/drawing/2014/main" id="{2B8E2BB5-313F-44BD-BFEA-2D7FA562A3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1191419" y="4011613"/>
            <a:ext cx="20097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20">
            <a:extLst>
              <a:ext uri="{FF2B5EF4-FFF2-40B4-BE49-F238E27FC236}">
                <a16:creationId xmlns:a16="http://schemas.microsoft.com/office/drawing/2014/main" id="{7AD613E8-A02F-41CE-BFDD-2DE9FA76EFE6}"/>
              </a:ext>
            </a:extLst>
          </p:cNvPr>
          <p:cNvSpPr txBox="1">
            <a:spLocks noChangeArrowheads="1"/>
          </p:cNvSpPr>
          <p:nvPr/>
        </p:nvSpPr>
        <p:spPr bwMode="auto">
          <a:xfrm>
            <a:off x="3856038" y="3890963"/>
            <a:ext cx="460375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ea typeface="メイリオ" panose="020B0604030504040204" pitchFamily="50" charset="-128"/>
              </a:rPr>
              <a:t>匠先生によるキャリアについての講義。</a:t>
            </a:r>
            <a:endParaRPr lang="en-US" altLang="ja-JP" sz="1600" b="1">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キャリアを固定能力説ではなく、ライフスタイル説、つまり人生全体の目的論から逆算した道筋の選択と捉える。</a:t>
            </a:r>
            <a:endParaRPr lang="en-US" altLang="ja-JP" sz="1600">
              <a:ea typeface="メイリオ" panose="020B0604030504040204" pitchFamily="50" charset="-128"/>
            </a:endParaRPr>
          </a:p>
          <a:p>
            <a:pPr eaLnBrk="1" hangingPunct="1">
              <a:spcBef>
                <a:spcPct val="0"/>
              </a:spcBef>
              <a:buFontTx/>
              <a:buNone/>
            </a:pPr>
            <a:endParaRPr lang="en-US" altLang="ja-JP" sz="1600">
              <a:ea typeface="メイリオ" panose="020B0604030504040204" pitchFamily="50" charset="-128"/>
            </a:endParaRPr>
          </a:p>
          <a:p>
            <a:pPr eaLnBrk="1" hangingPunct="1">
              <a:spcBef>
                <a:spcPct val="0"/>
              </a:spcBef>
              <a:buFontTx/>
              <a:buNone/>
            </a:pPr>
            <a:endParaRPr lang="en-US" altLang="ja-JP" sz="1600">
              <a:ea typeface="メイリオ" panose="020B0604030504040204" pitchFamily="50" charset="-128"/>
            </a:endParaRPr>
          </a:p>
          <a:p>
            <a:pPr eaLnBrk="1" hangingPunct="1">
              <a:spcBef>
                <a:spcPct val="0"/>
              </a:spcBef>
              <a:buFontTx/>
              <a:buNone/>
            </a:pPr>
            <a:r>
              <a:rPr lang="ja-JP" altLang="en-US" sz="1600" b="1">
                <a:ea typeface="メイリオ" panose="020B0604030504040204" pitchFamily="50" charset="-128"/>
              </a:rPr>
              <a:t>付箋を用いて将来の目的を分析する</a:t>
            </a:r>
            <a:endParaRPr lang="en-US" altLang="ja-JP" sz="1600" b="1">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匠教授の講義の後、自分の目的を分析するワークを行いました。</a:t>
            </a:r>
            <a:endParaRPr lang="en-US" altLang="ja-JP" sz="1600">
              <a:ea typeface="メイリオ" panose="020B0604030504040204" pitchFamily="50" charset="-128"/>
            </a:endParaRPr>
          </a:p>
          <a:p>
            <a:pPr eaLnBrk="1" hangingPunct="1">
              <a:spcBef>
                <a:spcPct val="0"/>
              </a:spcBef>
              <a:buFontTx/>
              <a:buNone/>
            </a:pPr>
            <a:endParaRPr lang="en-US" altLang="ja-JP" sz="1600">
              <a:ea typeface="メイリオ" panose="020B0604030504040204" pitchFamily="50" charset="-128"/>
            </a:endParaRPr>
          </a:p>
        </p:txBody>
      </p:sp>
      <p:sp>
        <p:nvSpPr>
          <p:cNvPr id="2" name="テキスト ボックス 1">
            <a:extLst>
              <a:ext uri="{FF2B5EF4-FFF2-40B4-BE49-F238E27FC236}">
                <a16:creationId xmlns:a16="http://schemas.microsoft.com/office/drawing/2014/main" id="{A4804C4C-16B7-4A2D-B759-CE2864B013DC}"/>
              </a:ext>
            </a:extLst>
          </p:cNvPr>
          <p:cNvSpPr txBox="1"/>
          <p:nvPr/>
        </p:nvSpPr>
        <p:spPr>
          <a:xfrm>
            <a:off x="5825331" y="3573463"/>
            <a:ext cx="2047875" cy="276999"/>
          </a:xfrm>
          <a:prstGeom prst="rect">
            <a:avLst/>
          </a:prstGeom>
          <a:noFill/>
        </p:spPr>
        <p:txBody>
          <a:bodyPr wrap="square" rtlCol="0">
            <a:spAutoFit/>
          </a:bodyPr>
          <a:lstStyle/>
          <a:p>
            <a:pPr algn="ctr"/>
            <a:r>
              <a:rPr lang="ja-JP" altLang="en-US" sz="1200"/>
              <a:t>プレゼン風景</a:t>
            </a:r>
          </a:p>
        </p:txBody>
      </p:sp>
      <p:sp>
        <p:nvSpPr>
          <p:cNvPr id="3" name="テキスト ボックス 2">
            <a:extLst>
              <a:ext uri="{FF2B5EF4-FFF2-40B4-BE49-F238E27FC236}">
                <a16:creationId xmlns:a16="http://schemas.microsoft.com/office/drawing/2014/main" id="{EDF51C0F-4F72-4C98-9B89-5CAA5CE67F79}"/>
              </a:ext>
            </a:extLst>
          </p:cNvPr>
          <p:cNvSpPr txBox="1"/>
          <p:nvPr/>
        </p:nvSpPr>
        <p:spPr>
          <a:xfrm>
            <a:off x="1191419" y="6021388"/>
            <a:ext cx="2009775" cy="276999"/>
          </a:xfrm>
          <a:prstGeom prst="rect">
            <a:avLst/>
          </a:prstGeom>
          <a:noFill/>
        </p:spPr>
        <p:txBody>
          <a:bodyPr wrap="square" rtlCol="0">
            <a:spAutoFit/>
          </a:bodyPr>
          <a:lstStyle/>
          <a:p>
            <a:pPr algn="ctr"/>
            <a:r>
              <a:rPr lang="ja-JP" altLang="en-US" sz="1200"/>
              <a:t>匠教授の講義風景</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3">
            <a:extLst>
              <a:ext uri="{FF2B5EF4-FFF2-40B4-BE49-F238E27FC236}">
                <a16:creationId xmlns:a16="http://schemas.microsoft.com/office/drawing/2014/main" id="{6E499CE0-A5EC-44A1-B91B-D3C61FD0150A}"/>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8915" name="Group 30">
            <a:extLst>
              <a:ext uri="{FF2B5EF4-FFF2-40B4-BE49-F238E27FC236}">
                <a16:creationId xmlns:a16="http://schemas.microsoft.com/office/drawing/2014/main" id="{ACBE733C-5538-44C2-8AB9-E123F2DA5A2B}"/>
              </a:ext>
            </a:extLst>
          </p:cNvPr>
          <p:cNvGrpSpPr>
            <a:grpSpLocks/>
          </p:cNvGrpSpPr>
          <p:nvPr/>
        </p:nvGrpSpPr>
        <p:grpSpPr bwMode="auto">
          <a:xfrm>
            <a:off x="584200" y="311150"/>
            <a:ext cx="7993063" cy="601663"/>
            <a:chOff x="340" y="206"/>
            <a:chExt cx="5035" cy="379"/>
          </a:xfrm>
        </p:grpSpPr>
        <p:sp>
          <p:nvSpPr>
            <p:cNvPr id="38922" name="Rectangle 31">
              <a:extLst>
                <a:ext uri="{FF2B5EF4-FFF2-40B4-BE49-F238E27FC236}">
                  <a16:creationId xmlns:a16="http://schemas.microsoft.com/office/drawing/2014/main" id="{C6D52541-3066-40C0-A796-0DACC4D4FD31}"/>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8923" name="Text Box 32">
              <a:extLst>
                <a:ext uri="{FF2B5EF4-FFF2-40B4-BE49-F238E27FC236}">
                  <a16:creationId xmlns:a16="http://schemas.microsoft.com/office/drawing/2014/main" id="{DD2611B5-BF5D-47E2-AC94-3D5CD29A9170}"/>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8924" name="Rectangle 33">
              <a:extLst>
                <a:ext uri="{FF2B5EF4-FFF2-40B4-BE49-F238E27FC236}">
                  <a16:creationId xmlns:a16="http://schemas.microsoft.com/office/drawing/2014/main" id="{33E05DDE-663E-483C-B1CA-6869CE0EC29D}"/>
                </a:ext>
              </a:extLst>
            </p:cNvPr>
            <p:cNvSpPr>
              <a:spLocks noChangeArrowheads="1"/>
            </p:cNvSpPr>
            <p:nvPr/>
          </p:nvSpPr>
          <p:spPr bwMode="auto">
            <a:xfrm>
              <a:off x="581" y="255"/>
              <a:ext cx="15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4</a:t>
              </a:r>
              <a:r>
                <a:rPr lang="ja-JP" altLang="en-US" sz="2800">
                  <a:solidFill>
                    <a:schemeClr val="bg1"/>
                  </a:solidFill>
                  <a:latin typeface="ＭＳ Ｐゴシック" panose="020B0600070205080204" pitchFamily="50" charset="-128"/>
                  <a:ea typeface="メイリオ" panose="020B0604030504040204" pitchFamily="50" charset="-128"/>
                </a:rPr>
                <a:t>章　ゼミ合宿</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38916" name="Text Box 20">
            <a:extLst>
              <a:ext uri="{FF2B5EF4-FFF2-40B4-BE49-F238E27FC236}">
                <a16:creationId xmlns:a16="http://schemas.microsoft.com/office/drawing/2014/main" id="{EC3B151F-D0B0-4797-9547-9F09674D44DC}"/>
              </a:ext>
            </a:extLst>
          </p:cNvPr>
          <p:cNvSpPr txBox="1">
            <a:spLocks noChangeArrowheads="1"/>
          </p:cNvSpPr>
          <p:nvPr/>
        </p:nvSpPr>
        <p:spPr bwMode="auto">
          <a:xfrm>
            <a:off x="542925" y="1125538"/>
            <a:ext cx="4605338"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600">
              <a:ea typeface="メイリオ" panose="020B0604030504040204" pitchFamily="50" charset="-128"/>
            </a:endParaRPr>
          </a:p>
          <a:p>
            <a:pPr eaLnBrk="1" hangingPunct="1">
              <a:spcBef>
                <a:spcPct val="0"/>
              </a:spcBef>
              <a:buFontTx/>
              <a:buNone/>
            </a:pPr>
            <a:endParaRPr lang="en-US" altLang="ja-JP" sz="1600">
              <a:ea typeface="メイリオ" panose="020B0604030504040204" pitchFamily="50" charset="-128"/>
            </a:endParaRPr>
          </a:p>
          <a:p>
            <a:pPr eaLnBrk="1" hangingPunct="1">
              <a:spcBef>
                <a:spcPct val="0"/>
              </a:spcBef>
              <a:buFontTx/>
              <a:buNone/>
            </a:pPr>
            <a:r>
              <a:rPr lang="ja-JP" altLang="en-US" sz="1600" b="1">
                <a:ea typeface="メイリオ" panose="020B0604030504040204" pitchFamily="50" charset="-128"/>
              </a:rPr>
              <a:t>教訓の言語化</a:t>
            </a:r>
            <a:endParaRPr lang="en-US" altLang="ja-JP" sz="1600" b="1">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ことわざかるたを用いて実体験から学んだ教訓を言語化。共有してまとめるワークをしました。</a:t>
            </a:r>
            <a:endParaRPr lang="en-US" altLang="ja-JP" sz="1600">
              <a:ea typeface="メイリオ" panose="020B0604030504040204" pitchFamily="50" charset="-128"/>
            </a:endParaRPr>
          </a:p>
        </p:txBody>
      </p:sp>
      <p:sp>
        <p:nvSpPr>
          <p:cNvPr id="38917" name="Rectangle 22">
            <a:extLst>
              <a:ext uri="{FF2B5EF4-FFF2-40B4-BE49-F238E27FC236}">
                <a16:creationId xmlns:a16="http://schemas.microsoft.com/office/drawing/2014/main" id="{26055055-0C5D-4311-AC67-724D5B1BB828}"/>
              </a:ext>
            </a:extLst>
          </p:cNvPr>
          <p:cNvSpPr>
            <a:spLocks noChangeArrowheads="1"/>
          </p:cNvSpPr>
          <p:nvPr/>
        </p:nvSpPr>
        <p:spPr bwMode="auto">
          <a:xfrm>
            <a:off x="2574925" y="1049338"/>
            <a:ext cx="39941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b="1">
                <a:ea typeface="メイリオ" panose="020B0604030504040204" pitchFamily="50" charset="-128"/>
              </a:rPr>
              <a:t>2</a:t>
            </a:r>
            <a:r>
              <a:rPr lang="ja-JP" altLang="en-US" sz="1800" b="1">
                <a:ea typeface="メイリオ" panose="020B0604030504040204" pitchFamily="50" charset="-128"/>
              </a:rPr>
              <a:t>日目</a:t>
            </a:r>
          </a:p>
        </p:txBody>
      </p:sp>
      <p:sp>
        <p:nvSpPr>
          <p:cNvPr id="38918" name="Text Box 20">
            <a:extLst>
              <a:ext uri="{FF2B5EF4-FFF2-40B4-BE49-F238E27FC236}">
                <a16:creationId xmlns:a16="http://schemas.microsoft.com/office/drawing/2014/main" id="{181826D1-4137-4E7D-9D81-E183BC369080}"/>
              </a:ext>
            </a:extLst>
          </p:cNvPr>
          <p:cNvSpPr txBox="1">
            <a:spLocks noChangeArrowheads="1"/>
          </p:cNvSpPr>
          <p:nvPr/>
        </p:nvSpPr>
        <p:spPr bwMode="auto">
          <a:xfrm>
            <a:off x="3856038" y="3890963"/>
            <a:ext cx="460375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ea typeface="メイリオ" panose="020B0604030504040204" pitchFamily="50" charset="-128"/>
              </a:rPr>
              <a:t>若目田さんのプレゼンテーション</a:t>
            </a:r>
            <a:endParaRPr lang="en-US" altLang="ja-JP" sz="1600" b="1">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「嫌いな仕事から」「嫌いじゃない仕事」へ、さらにステップアップとして「嫌いじゃない仕事」から「好きな仕事へ」というテーマで発表してくださいました。</a:t>
            </a:r>
            <a:endParaRPr lang="en-US" altLang="ja-JP" sz="1600">
              <a:ea typeface="メイリオ" panose="020B0604030504040204" pitchFamily="50" charset="-128"/>
            </a:endParaRPr>
          </a:p>
          <a:p>
            <a:pPr eaLnBrk="1" hangingPunct="1">
              <a:spcBef>
                <a:spcPct val="0"/>
              </a:spcBef>
              <a:buFontTx/>
              <a:buNone/>
            </a:pPr>
            <a:endParaRPr lang="en-US" altLang="ja-JP" sz="1600">
              <a:ea typeface="メイリオ" panose="020B0604030504040204" pitchFamily="50" charset="-128"/>
            </a:endParaRPr>
          </a:p>
          <a:p>
            <a:pPr eaLnBrk="1" hangingPunct="1">
              <a:spcBef>
                <a:spcPct val="0"/>
              </a:spcBef>
              <a:buFontTx/>
              <a:buNone/>
            </a:pPr>
            <a:r>
              <a:rPr lang="ja-JP" altLang="en-US" sz="1600" b="1">
                <a:ea typeface="メイリオ" panose="020B0604030504040204" pitchFamily="50" charset="-128"/>
              </a:rPr>
              <a:t>荒木さんのプレゼンテーション</a:t>
            </a:r>
            <a:endParaRPr lang="en-US" altLang="ja-JP" sz="1600" b="1">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「人とのつながり」をテーマとしてプレゼンしてくださいました。縁によって初めて自分が思い描いた計画へ進む。交友関係の重要性を知りました。</a:t>
            </a:r>
            <a:endParaRPr lang="en-US" altLang="ja-JP" sz="1600">
              <a:ea typeface="メイリオ" panose="020B0604030504040204" pitchFamily="50" charset="-128"/>
            </a:endParaRPr>
          </a:p>
        </p:txBody>
      </p:sp>
      <p:pic>
        <p:nvPicPr>
          <p:cNvPr id="38919" name="図 5">
            <a:extLst>
              <a:ext uri="{FF2B5EF4-FFF2-40B4-BE49-F238E27FC236}">
                <a16:creationId xmlns:a16="http://schemas.microsoft.com/office/drawing/2014/main" id="{ABDB7172-C584-4E9F-881D-FA325F5DEA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557338"/>
            <a:ext cx="3273425"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図 2">
            <a:extLst>
              <a:ext uri="{FF2B5EF4-FFF2-40B4-BE49-F238E27FC236}">
                <a16:creationId xmlns:a16="http://schemas.microsoft.com/office/drawing/2014/main" id="{55E81392-2E90-447F-AE8D-00618A0B20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909888"/>
            <a:ext cx="2665412"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図 1">
            <a:extLst>
              <a:ext uri="{FF2B5EF4-FFF2-40B4-BE49-F238E27FC236}">
                <a16:creationId xmlns:a16="http://schemas.microsoft.com/office/drawing/2014/main" id="{E26B32E0-4178-4855-BB9F-3E236B0B48AB}"/>
              </a:ext>
            </a:extLst>
          </p:cNvPr>
          <p:cNvPicPr>
            <a:picLocks noChangeAspect="1"/>
          </p:cNvPicPr>
          <p:nvPr/>
        </p:nvPicPr>
        <p:blipFill>
          <a:blip r:embed="rId5">
            <a:extLst>
              <a:ext uri="{28A0092B-C50C-407E-A947-70E740481C1C}">
                <a14:useLocalDpi xmlns:a14="http://schemas.microsoft.com/office/drawing/2010/main" val="0"/>
              </a:ext>
            </a:extLst>
          </a:blip>
          <a:srcRect l="-388" t="17775" r="22038" b="8525"/>
          <a:stretch>
            <a:fillRect/>
          </a:stretch>
        </p:blipFill>
        <p:spPr bwMode="auto">
          <a:xfrm>
            <a:off x="617538" y="4859338"/>
            <a:ext cx="2665412"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10">
            <a:extLst>
              <a:ext uri="{FF2B5EF4-FFF2-40B4-BE49-F238E27FC236}">
                <a16:creationId xmlns:a16="http://schemas.microsoft.com/office/drawing/2014/main" id="{2B8AADC1-3227-4EE6-9CD7-0DC0B232E021}"/>
              </a:ext>
            </a:extLst>
          </p:cNvPr>
          <p:cNvSpPr>
            <a:spLocks noChangeShapeType="1"/>
          </p:cNvSpPr>
          <p:nvPr/>
        </p:nvSpPr>
        <p:spPr bwMode="auto">
          <a:xfrm>
            <a:off x="1116013" y="1268413"/>
            <a:ext cx="691356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6147" name="Group 30">
            <a:extLst>
              <a:ext uri="{FF2B5EF4-FFF2-40B4-BE49-F238E27FC236}">
                <a16:creationId xmlns:a16="http://schemas.microsoft.com/office/drawing/2014/main" id="{E4A5ECF6-7085-4D47-A0A5-FD56BC1C5B1F}"/>
              </a:ext>
            </a:extLst>
          </p:cNvPr>
          <p:cNvGrpSpPr>
            <a:grpSpLocks/>
          </p:cNvGrpSpPr>
          <p:nvPr/>
        </p:nvGrpSpPr>
        <p:grpSpPr bwMode="auto">
          <a:xfrm>
            <a:off x="584200" y="311150"/>
            <a:ext cx="7993063" cy="566738"/>
            <a:chOff x="340" y="206"/>
            <a:chExt cx="5035" cy="357"/>
          </a:xfrm>
        </p:grpSpPr>
        <p:sp>
          <p:nvSpPr>
            <p:cNvPr id="6150" name="Rectangle 31">
              <a:extLst>
                <a:ext uri="{FF2B5EF4-FFF2-40B4-BE49-F238E27FC236}">
                  <a16:creationId xmlns:a16="http://schemas.microsoft.com/office/drawing/2014/main" id="{D4E6D75A-165A-47D8-8450-743C548971A2}"/>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151" name="Text Box 32">
              <a:extLst>
                <a:ext uri="{FF2B5EF4-FFF2-40B4-BE49-F238E27FC236}">
                  <a16:creationId xmlns:a16="http://schemas.microsoft.com/office/drawing/2014/main" id="{19CFB97E-0769-4DA6-9B80-4464065788D9}"/>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6152" name="Rectangle 33">
              <a:extLst>
                <a:ext uri="{FF2B5EF4-FFF2-40B4-BE49-F238E27FC236}">
                  <a16:creationId xmlns:a16="http://schemas.microsoft.com/office/drawing/2014/main" id="{614101C6-64D3-4950-BDDD-44C2CA8C91D8}"/>
                </a:ext>
              </a:extLst>
            </p:cNvPr>
            <p:cNvSpPr>
              <a:spLocks noChangeArrowheads="1"/>
            </p:cNvSpPr>
            <p:nvPr/>
          </p:nvSpPr>
          <p:spPr bwMode="auto">
            <a:xfrm>
              <a:off x="581" y="255"/>
              <a:ext cx="5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目次</a:t>
              </a:r>
            </a:p>
          </p:txBody>
        </p:sp>
      </p:grpSp>
      <p:sp>
        <p:nvSpPr>
          <p:cNvPr id="6148" name="Line 57">
            <a:extLst>
              <a:ext uri="{FF2B5EF4-FFF2-40B4-BE49-F238E27FC236}">
                <a16:creationId xmlns:a16="http://schemas.microsoft.com/office/drawing/2014/main" id="{5AD3B62B-D058-4E35-8DA5-F803F45F0560}"/>
              </a:ext>
            </a:extLst>
          </p:cNvPr>
          <p:cNvSpPr>
            <a:spLocks noChangeShapeType="1"/>
          </p:cNvSpPr>
          <p:nvPr/>
        </p:nvSpPr>
        <p:spPr bwMode="auto">
          <a:xfrm>
            <a:off x="1116013" y="6381750"/>
            <a:ext cx="691356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49" name="Text Box 61">
            <a:extLst>
              <a:ext uri="{FF2B5EF4-FFF2-40B4-BE49-F238E27FC236}">
                <a16:creationId xmlns:a16="http://schemas.microsoft.com/office/drawing/2014/main" id="{9B02D5B3-2E92-4675-9058-227D1A489620}"/>
              </a:ext>
            </a:extLst>
          </p:cNvPr>
          <p:cNvSpPr txBox="1">
            <a:spLocks noChangeArrowheads="1"/>
          </p:cNvSpPr>
          <p:nvPr/>
        </p:nvSpPr>
        <p:spPr bwMode="auto">
          <a:xfrm>
            <a:off x="1187450" y="1412875"/>
            <a:ext cx="6913563"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ea typeface="メイリオ" panose="020B0604030504040204" pitchFamily="50" charset="-128"/>
              </a:rPr>
              <a:t>一部　活動概要</a:t>
            </a:r>
            <a:endParaRPr lang="en-US" altLang="ja-JP" sz="24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2800">
                <a:latin typeface="ＭＳ Ｐゴシック" panose="020B0600070205080204" pitchFamily="50" charset="-128"/>
                <a:ea typeface="メイリオ" panose="020B0604030504040204" pitchFamily="50" charset="-128"/>
              </a:rPr>
              <a:t>	</a:t>
            </a:r>
            <a:r>
              <a:rPr lang="en-US" altLang="ja-JP" sz="1800">
                <a:latin typeface="ＭＳ Ｐゴシック" panose="020B0600070205080204" pitchFamily="50" charset="-128"/>
                <a:ea typeface="メイリオ" panose="020B0604030504040204" pitchFamily="50" charset="-128"/>
              </a:rPr>
              <a:t>1</a:t>
            </a:r>
            <a:r>
              <a:rPr lang="ja-JP" altLang="en-US" sz="1800">
                <a:latin typeface="ＭＳ Ｐゴシック" panose="020B0600070205080204" pitchFamily="50" charset="-128"/>
                <a:ea typeface="メイリオ" panose="020B0604030504040204" pitchFamily="50" charset="-128"/>
              </a:rPr>
              <a:t>章　研究目標</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動機</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2</a:t>
            </a:r>
            <a:r>
              <a:rPr lang="ja-JP" altLang="en-US" sz="1800">
                <a:latin typeface="ＭＳ Ｐゴシック" panose="020B0600070205080204" pitchFamily="50" charset="-128"/>
                <a:ea typeface="メイリオ" panose="020B0604030504040204" pitchFamily="50" charset="-128"/>
              </a:rPr>
              <a:t>章</a:t>
            </a:r>
            <a:r>
              <a:rPr lang="ja-JP" altLang="en-US" sz="16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アウトプット</a:t>
            </a:r>
            <a:endParaRPr lang="en-US" altLang="ja-JP" sz="16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6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開発成果</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研究成果</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3</a:t>
            </a:r>
            <a:r>
              <a:rPr lang="ja-JP" altLang="en-US" sz="1800">
                <a:latin typeface="ＭＳ Ｐゴシック" panose="020B0600070205080204" pitchFamily="50" charset="-128"/>
                <a:ea typeface="メイリオ" panose="020B0604030504040204" pitchFamily="50" charset="-128"/>
              </a:rPr>
              <a:t>章　ゼミ紹介</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ja-JP" altLang="en-US" sz="2400">
                <a:latin typeface="ＭＳ Ｐゴシック" panose="020B0600070205080204" pitchFamily="50" charset="-128"/>
                <a:ea typeface="メイリオ" panose="020B0604030504040204" pitchFamily="50" charset="-128"/>
              </a:rPr>
              <a:t>二部　活動詳細：スマートフォン依存症</a:t>
            </a:r>
            <a:endParaRPr lang="en-US" altLang="ja-JP" sz="24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2400">
                <a:latin typeface="ＭＳ Ｐゴシック" panose="020B0600070205080204" pitchFamily="50" charset="-128"/>
                <a:ea typeface="メイリオ" panose="020B0604030504040204" pitchFamily="50" charset="-128"/>
              </a:rPr>
              <a:t>	</a:t>
            </a:r>
            <a:r>
              <a:rPr lang="en-US" altLang="ja-JP" sz="1800">
                <a:latin typeface="ＭＳ Ｐゴシック" panose="020B0600070205080204" pitchFamily="50" charset="-128"/>
                <a:ea typeface="メイリオ" panose="020B0604030504040204" pitchFamily="50" charset="-128"/>
              </a:rPr>
              <a:t>1</a:t>
            </a:r>
            <a:r>
              <a:rPr lang="ja-JP" altLang="en-US" sz="1800">
                <a:latin typeface="ＭＳ Ｐゴシック" panose="020B0600070205080204" pitchFamily="50" charset="-128"/>
                <a:ea typeface="メイリオ" panose="020B0604030504040204" pitchFamily="50" charset="-128"/>
              </a:rPr>
              <a:t>章　アドラー心理学</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2</a:t>
            </a:r>
            <a:r>
              <a:rPr lang="ja-JP" altLang="en-US" sz="1800">
                <a:latin typeface="ＭＳ Ｐゴシック" panose="020B0600070205080204" pitchFamily="50" charset="-128"/>
                <a:ea typeface="メイリオ" panose="020B0604030504040204" pitchFamily="50" charset="-128"/>
              </a:rPr>
              <a:t>章　匠英一教授の特別講義</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3</a:t>
            </a:r>
            <a:r>
              <a:rPr lang="ja-JP" altLang="en-US" sz="1800">
                <a:latin typeface="ＭＳ Ｐゴシック" panose="020B0600070205080204" pitchFamily="50" charset="-128"/>
                <a:ea typeface="メイリオ" panose="020B0604030504040204" pitchFamily="50" charset="-128"/>
              </a:rPr>
              <a:t>章　先行研究（アプリケーション）の調査</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4</a:t>
            </a:r>
            <a:r>
              <a:rPr lang="ja-JP" altLang="en-US" sz="1800">
                <a:latin typeface="ＭＳ Ｐゴシック" panose="020B0600070205080204" pitchFamily="50" charset="-128"/>
                <a:ea typeface="メイリオ" panose="020B0604030504040204" pitchFamily="50" charset="-128"/>
              </a:rPr>
              <a:t>章　ゼミ合宿</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5</a:t>
            </a:r>
            <a:r>
              <a:rPr lang="ja-JP" altLang="en-US" sz="1800">
                <a:latin typeface="ＭＳ Ｐゴシック" panose="020B0600070205080204" pitchFamily="50" charset="-128"/>
                <a:ea typeface="メイリオ" panose="020B0604030504040204" pitchFamily="50" charset="-128"/>
              </a:rPr>
              <a:t>章　依存症</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6</a:t>
            </a:r>
            <a:r>
              <a:rPr lang="ja-JP" altLang="en-US" sz="1800">
                <a:latin typeface="ＭＳ Ｐゴシック" panose="020B0600070205080204" pitchFamily="50" charset="-128"/>
                <a:ea typeface="メイリオ" panose="020B0604030504040204" pitchFamily="50" charset="-128"/>
              </a:rPr>
              <a:t>章　ゲーミフィケーション</a:t>
            </a:r>
            <a:endParaRPr lang="en-US" altLang="ja-JP" sz="1800">
              <a:latin typeface="ＭＳ Ｐゴシック" panose="020B0600070205080204" pitchFamily="50" charset="-128"/>
              <a:ea typeface="メイリオ"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3">
            <a:extLst>
              <a:ext uri="{FF2B5EF4-FFF2-40B4-BE49-F238E27FC236}">
                <a16:creationId xmlns:a16="http://schemas.microsoft.com/office/drawing/2014/main" id="{47AE183E-17DA-4E9A-8853-2A0244E5AD9C}"/>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0963" name="Group 30">
            <a:extLst>
              <a:ext uri="{FF2B5EF4-FFF2-40B4-BE49-F238E27FC236}">
                <a16:creationId xmlns:a16="http://schemas.microsoft.com/office/drawing/2014/main" id="{0EB6D119-1B62-4639-8485-F72045AD7151}"/>
              </a:ext>
            </a:extLst>
          </p:cNvPr>
          <p:cNvGrpSpPr>
            <a:grpSpLocks/>
          </p:cNvGrpSpPr>
          <p:nvPr/>
        </p:nvGrpSpPr>
        <p:grpSpPr bwMode="auto">
          <a:xfrm>
            <a:off x="584200" y="311150"/>
            <a:ext cx="7993063" cy="601663"/>
            <a:chOff x="340" y="206"/>
            <a:chExt cx="5035" cy="379"/>
          </a:xfrm>
        </p:grpSpPr>
        <p:sp>
          <p:nvSpPr>
            <p:cNvPr id="40966" name="Rectangle 31">
              <a:extLst>
                <a:ext uri="{FF2B5EF4-FFF2-40B4-BE49-F238E27FC236}">
                  <a16:creationId xmlns:a16="http://schemas.microsoft.com/office/drawing/2014/main" id="{F69AACFA-37C1-4F5D-AF6E-EE5D45D613C0}"/>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0967" name="Text Box 32">
              <a:extLst>
                <a:ext uri="{FF2B5EF4-FFF2-40B4-BE49-F238E27FC236}">
                  <a16:creationId xmlns:a16="http://schemas.microsoft.com/office/drawing/2014/main" id="{B7591770-9448-40A0-9655-DF21CA7E51D7}"/>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0968" name="Rectangle 33">
              <a:extLst>
                <a:ext uri="{FF2B5EF4-FFF2-40B4-BE49-F238E27FC236}">
                  <a16:creationId xmlns:a16="http://schemas.microsoft.com/office/drawing/2014/main" id="{FAF0C84D-1DC6-43F1-8D7F-05D1F93DA6A4}"/>
                </a:ext>
              </a:extLst>
            </p:cNvPr>
            <p:cNvSpPr>
              <a:spLocks noChangeArrowheads="1"/>
            </p:cNvSpPr>
            <p:nvPr/>
          </p:nvSpPr>
          <p:spPr bwMode="auto">
            <a:xfrm>
              <a:off x="581" y="255"/>
              <a:ext cx="15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4</a:t>
              </a:r>
              <a:r>
                <a:rPr lang="ja-JP" altLang="en-US" sz="2800">
                  <a:solidFill>
                    <a:schemeClr val="bg1"/>
                  </a:solidFill>
                  <a:latin typeface="ＭＳ Ｐゴシック" panose="020B0600070205080204" pitchFamily="50" charset="-128"/>
                  <a:ea typeface="メイリオ" panose="020B0604030504040204" pitchFamily="50" charset="-128"/>
                </a:rPr>
                <a:t>章　ゼミ合宿</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40964" name="Text Box 20">
            <a:extLst>
              <a:ext uri="{FF2B5EF4-FFF2-40B4-BE49-F238E27FC236}">
                <a16:creationId xmlns:a16="http://schemas.microsoft.com/office/drawing/2014/main" id="{B518111E-475E-4C86-A207-DAF0080C5033}"/>
              </a:ext>
            </a:extLst>
          </p:cNvPr>
          <p:cNvSpPr txBox="1">
            <a:spLocks noChangeArrowheads="1"/>
          </p:cNvSpPr>
          <p:nvPr/>
        </p:nvSpPr>
        <p:spPr bwMode="auto">
          <a:xfrm>
            <a:off x="542925" y="1716088"/>
            <a:ext cx="474980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ea typeface="メイリオ" panose="020B0604030504040204" pitchFamily="50" charset="-128"/>
              </a:rPr>
              <a:t>ストーリーテリング</a:t>
            </a:r>
            <a:endParaRPr lang="en-US" altLang="ja-JP" sz="1600" b="1">
              <a:ea typeface="メイリオ" panose="020B0604030504040204" pitchFamily="50" charset="-128"/>
            </a:endParaRPr>
          </a:p>
          <a:p>
            <a:pPr eaLnBrk="1" hangingPunct="1">
              <a:spcBef>
                <a:spcPct val="0"/>
              </a:spcBef>
              <a:buFontTx/>
              <a:buNone/>
            </a:pPr>
            <a:r>
              <a:rPr lang="ja-JP" altLang="en-US" sz="1600">
                <a:ea typeface="メイリオ" panose="020B0604030504040204" pitchFamily="50" charset="-128"/>
              </a:rPr>
              <a:t>自分が経験してきた過去を収めてた写真を用いてこれまでの生い立ち、人生や考え方が変化した瞬間を話し、第三者からのどのように映るのかを各々話し、自己分析へと繋げました。</a:t>
            </a:r>
            <a:endParaRPr lang="en-US" altLang="ja-JP" sz="1600">
              <a:ea typeface="メイリオ" panose="020B0604030504040204" pitchFamily="50" charset="-128"/>
            </a:endParaRPr>
          </a:p>
          <a:p>
            <a:pPr eaLnBrk="1" hangingPunct="1">
              <a:spcBef>
                <a:spcPct val="0"/>
              </a:spcBef>
              <a:buFontTx/>
              <a:buNone/>
            </a:pPr>
            <a:endParaRPr lang="en-US" altLang="ja-JP" sz="1600">
              <a:ea typeface="メイリオ" panose="020B0604030504040204" pitchFamily="50" charset="-128"/>
            </a:endParaRPr>
          </a:p>
        </p:txBody>
      </p:sp>
      <p:pic>
        <p:nvPicPr>
          <p:cNvPr id="40965" name="図 2">
            <a:extLst>
              <a:ext uri="{FF2B5EF4-FFF2-40B4-BE49-F238E27FC236}">
                <a16:creationId xmlns:a16="http://schemas.microsoft.com/office/drawing/2014/main" id="{721B0B01-2004-45BC-8138-3C8B9303532C}"/>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5902325" y="1628775"/>
            <a:ext cx="19859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3">
            <a:extLst>
              <a:ext uri="{FF2B5EF4-FFF2-40B4-BE49-F238E27FC236}">
                <a16:creationId xmlns:a16="http://schemas.microsoft.com/office/drawing/2014/main" id="{DD2BD40B-2A7C-4848-A1E1-313EA428B80B}"/>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3011" name="Group 30">
            <a:extLst>
              <a:ext uri="{FF2B5EF4-FFF2-40B4-BE49-F238E27FC236}">
                <a16:creationId xmlns:a16="http://schemas.microsoft.com/office/drawing/2014/main" id="{2841CC87-60B9-4756-BB40-088AB1066CFF}"/>
              </a:ext>
            </a:extLst>
          </p:cNvPr>
          <p:cNvGrpSpPr>
            <a:grpSpLocks/>
          </p:cNvGrpSpPr>
          <p:nvPr/>
        </p:nvGrpSpPr>
        <p:grpSpPr bwMode="auto">
          <a:xfrm>
            <a:off x="584200" y="311150"/>
            <a:ext cx="7993063" cy="601663"/>
            <a:chOff x="340" y="206"/>
            <a:chExt cx="5035" cy="379"/>
          </a:xfrm>
        </p:grpSpPr>
        <p:sp>
          <p:nvSpPr>
            <p:cNvPr id="43013" name="Rectangle 31">
              <a:extLst>
                <a:ext uri="{FF2B5EF4-FFF2-40B4-BE49-F238E27FC236}">
                  <a16:creationId xmlns:a16="http://schemas.microsoft.com/office/drawing/2014/main" id="{902A935A-16F0-4D36-A38A-DDA7946CC36C}"/>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3014" name="Text Box 32">
              <a:extLst>
                <a:ext uri="{FF2B5EF4-FFF2-40B4-BE49-F238E27FC236}">
                  <a16:creationId xmlns:a16="http://schemas.microsoft.com/office/drawing/2014/main" id="{6F3E9281-4CD8-4943-940E-B9AC5ADD0275}"/>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3015" name="Rectangle 33">
              <a:extLst>
                <a:ext uri="{FF2B5EF4-FFF2-40B4-BE49-F238E27FC236}">
                  <a16:creationId xmlns:a16="http://schemas.microsoft.com/office/drawing/2014/main" id="{96A1530E-2982-4FD2-83DD-0F613B87FA50}"/>
                </a:ext>
              </a:extLst>
            </p:cNvPr>
            <p:cNvSpPr>
              <a:spLocks noChangeArrowheads="1"/>
            </p:cNvSpPr>
            <p:nvPr/>
          </p:nvSpPr>
          <p:spPr bwMode="auto">
            <a:xfrm>
              <a:off x="581" y="255"/>
              <a:ext cx="13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5</a:t>
              </a:r>
              <a:r>
                <a:rPr lang="ja-JP" altLang="en-US" sz="2800">
                  <a:solidFill>
                    <a:schemeClr val="bg1"/>
                  </a:solidFill>
                  <a:latin typeface="ＭＳ Ｐゴシック" panose="020B0600070205080204" pitchFamily="50" charset="-128"/>
                  <a:ea typeface="メイリオ" panose="020B0604030504040204" pitchFamily="50" charset="-128"/>
                </a:rPr>
                <a:t>章　依存症</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10" name="Text Box 20">
            <a:extLst>
              <a:ext uri="{FF2B5EF4-FFF2-40B4-BE49-F238E27FC236}">
                <a16:creationId xmlns:a16="http://schemas.microsoft.com/office/drawing/2014/main" id="{76E989DF-5E56-468B-89EB-662526669E8A}"/>
              </a:ext>
            </a:extLst>
          </p:cNvPr>
          <p:cNvSpPr txBox="1">
            <a:spLocks noChangeArrowheads="1"/>
          </p:cNvSpPr>
          <p:nvPr/>
        </p:nvSpPr>
        <p:spPr bwMode="auto">
          <a:xfrm>
            <a:off x="542925" y="1196975"/>
            <a:ext cx="8058150" cy="462280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活動時期　</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12</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有効なアプリを開発するため、依存症についての学習を行いました。</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習慣の力</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チャールズ・デュヒッグ 著、渡会圭子 訳</a:t>
            </a:r>
            <a:endParaRPr lang="en-US" altLang="ja-JP" sz="1600">
              <a:latin typeface="メイリオ" panose="020B0604030504040204" pitchFamily="50" charset="-128"/>
              <a:ea typeface="メイリオ" panose="020B0604030504040204" pitchFamily="50" charset="-128"/>
            </a:endParaRPr>
          </a:p>
          <a:p>
            <a:pPr marL="1028700" lvl="1">
              <a:defRPr/>
            </a:pPr>
            <a:r>
              <a:rPr lang="ja-JP" altLang="en-US" sz="1200">
                <a:latin typeface="メイリオ" panose="020B0604030504040204" pitchFamily="50" charset="-128"/>
                <a:ea typeface="メイリオ" panose="020B0604030504040204" pitchFamily="50" charset="-128"/>
              </a:rPr>
              <a:t>習慣行動について解説した本。依存行動は習慣行動でできている。依存行動をやめるのには習慣行動を置き換えることが有効。</a:t>
            </a:r>
            <a:endParaRPr lang="en-US" altLang="ja-JP" sz="12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僕らはそれに抵抗できない</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アダム・オルター</a:t>
            </a:r>
            <a:r>
              <a:rPr lang="en-US" altLang="ja-JP" sz="1600">
                <a:latin typeface="メイリオ" panose="020B0604030504040204" pitchFamily="50" charset="-128"/>
                <a:ea typeface="メイリオ" panose="020B0604030504040204" pitchFamily="50" charset="-128"/>
              </a:rPr>
              <a:t> </a:t>
            </a:r>
            <a:r>
              <a:rPr lang="ja-JP" altLang="en-US" sz="1600">
                <a:latin typeface="メイリオ" panose="020B0604030504040204" pitchFamily="50" charset="-128"/>
                <a:ea typeface="メイリオ" panose="020B0604030504040204" pitchFamily="50" charset="-128"/>
              </a:rPr>
              <a:t>著、上原裕美子 訳</a:t>
            </a:r>
            <a:endParaRPr lang="en-US" altLang="ja-JP" sz="1600">
              <a:latin typeface="メイリオ" panose="020B0604030504040204" pitchFamily="50" charset="-128"/>
              <a:ea typeface="メイリオ" panose="020B0604030504040204" pitchFamily="50" charset="-128"/>
            </a:endParaRPr>
          </a:p>
          <a:p>
            <a:pPr marL="1028700" lvl="1">
              <a:defRPr/>
            </a:pPr>
            <a:r>
              <a:rPr lang="ja-JP" altLang="en-US" sz="1200">
                <a:latin typeface="メイリオ" panose="020B0604030504040204" pitchFamily="50" charset="-128"/>
                <a:ea typeface="メイリオ" panose="020B0604030504040204" pitchFamily="50" charset="-128"/>
              </a:rPr>
              <a:t>デジタルデバイスが作る依存症について解説した本。既存の依存症との違いと、短い歴史の中で試された手法が紹介されている。</a:t>
            </a:r>
            <a:endParaRPr lang="en-US" altLang="ja-JP" sz="12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どうしても、ギャンブルをやめられなくなったら読む本</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丹野ゆき</a:t>
            </a:r>
            <a:endParaRPr lang="en-US" altLang="ja-JP" sz="1600">
              <a:latin typeface="メイリオ" panose="020B0604030504040204" pitchFamily="50" charset="-128"/>
              <a:ea typeface="メイリオ" panose="020B0604030504040204" pitchFamily="50" charset="-128"/>
            </a:endParaRPr>
          </a:p>
          <a:p>
            <a:pPr marL="1028700" lvl="1">
              <a:defRPr/>
            </a:pPr>
            <a:r>
              <a:rPr lang="ja-JP" altLang="en-US" sz="1200">
                <a:latin typeface="メイリオ" panose="020B0604030504040204" pitchFamily="50" charset="-128"/>
                <a:ea typeface="メイリオ" panose="020B0604030504040204" pitchFamily="50" charset="-128"/>
              </a:rPr>
              <a:t>ギャンブル依存症を専門としている心理カウンセラーの先生による依存症脱却指南書。ギャンブル依存とスマホ依存は類似点が多い。現場で何をしたらいいのか実践的なことが多く書かれている。</a:t>
            </a:r>
            <a:endParaRPr lang="en-US" altLang="ja-JP" sz="12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依存症のすべて</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廣中直行</a:t>
            </a:r>
            <a:endParaRPr lang="en-US" altLang="ja-JP" sz="1600">
              <a:latin typeface="メイリオ" panose="020B0604030504040204" pitchFamily="50" charset="-128"/>
              <a:ea typeface="メイリオ" panose="020B0604030504040204" pitchFamily="50" charset="-128"/>
            </a:endParaRPr>
          </a:p>
          <a:p>
            <a:pPr marL="1028700" lvl="1">
              <a:defRPr/>
            </a:pPr>
            <a:r>
              <a:rPr lang="ja-JP" altLang="en-US" sz="1200">
                <a:latin typeface="メイリオ" panose="020B0604030504040204" pitchFamily="50" charset="-128"/>
                <a:ea typeface="メイリオ" panose="020B0604030504040204" pitchFamily="50" charset="-128"/>
              </a:rPr>
              <a:t>行動心理学者の著者が依存症の定義から原因、対策まで広く依存症について解説した本。依存症について基礎となる考え方を知るのによい。</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依存症の科学</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和田 秀樹、岡本卓</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デジタルハリウッド大学の吉田教授に相談に乗ってもらう</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3">
            <a:extLst>
              <a:ext uri="{FF2B5EF4-FFF2-40B4-BE49-F238E27FC236}">
                <a16:creationId xmlns:a16="http://schemas.microsoft.com/office/drawing/2014/main" id="{45F4274E-7549-4918-85D9-E9D3DC345970}"/>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5059" name="Group 30">
            <a:extLst>
              <a:ext uri="{FF2B5EF4-FFF2-40B4-BE49-F238E27FC236}">
                <a16:creationId xmlns:a16="http://schemas.microsoft.com/office/drawing/2014/main" id="{9DFC4E2F-98BF-4BDD-8197-51A0853CFF22}"/>
              </a:ext>
            </a:extLst>
          </p:cNvPr>
          <p:cNvGrpSpPr>
            <a:grpSpLocks/>
          </p:cNvGrpSpPr>
          <p:nvPr/>
        </p:nvGrpSpPr>
        <p:grpSpPr bwMode="auto">
          <a:xfrm>
            <a:off x="584200" y="311150"/>
            <a:ext cx="7993063" cy="601663"/>
            <a:chOff x="340" y="206"/>
            <a:chExt cx="5035" cy="379"/>
          </a:xfrm>
        </p:grpSpPr>
        <p:sp>
          <p:nvSpPr>
            <p:cNvPr id="45064" name="Rectangle 31">
              <a:extLst>
                <a:ext uri="{FF2B5EF4-FFF2-40B4-BE49-F238E27FC236}">
                  <a16:creationId xmlns:a16="http://schemas.microsoft.com/office/drawing/2014/main" id="{3B048984-7954-405A-AB96-D848468A5E93}"/>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5065" name="Text Box 32">
              <a:extLst>
                <a:ext uri="{FF2B5EF4-FFF2-40B4-BE49-F238E27FC236}">
                  <a16:creationId xmlns:a16="http://schemas.microsoft.com/office/drawing/2014/main" id="{26A66545-FCCB-4F58-ACB7-AA9D6D17669D}"/>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5066" name="Rectangle 33">
              <a:extLst>
                <a:ext uri="{FF2B5EF4-FFF2-40B4-BE49-F238E27FC236}">
                  <a16:creationId xmlns:a16="http://schemas.microsoft.com/office/drawing/2014/main" id="{F558128F-454F-45B5-AADE-E6A0B89C492F}"/>
                </a:ext>
              </a:extLst>
            </p:cNvPr>
            <p:cNvSpPr>
              <a:spLocks noChangeArrowheads="1"/>
            </p:cNvSpPr>
            <p:nvPr/>
          </p:nvSpPr>
          <p:spPr bwMode="auto">
            <a:xfrm>
              <a:off x="581" y="255"/>
              <a:ext cx="294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6</a:t>
              </a:r>
              <a:r>
                <a:rPr lang="ja-JP" altLang="en-US" sz="2800">
                  <a:solidFill>
                    <a:schemeClr val="bg1"/>
                  </a:solidFill>
                  <a:latin typeface="ＭＳ Ｐゴシック" panose="020B0600070205080204" pitchFamily="50" charset="-128"/>
                  <a:ea typeface="メイリオ" panose="020B0604030504040204" pitchFamily="50" charset="-128"/>
                </a:rPr>
                <a:t>章　ゲーミフィケーション</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45060" name="Text Box 20">
            <a:extLst>
              <a:ext uri="{FF2B5EF4-FFF2-40B4-BE49-F238E27FC236}">
                <a16:creationId xmlns:a16="http://schemas.microsoft.com/office/drawing/2014/main" id="{D9CFD432-C94E-4E62-9A2D-5D484BB2485D}"/>
              </a:ext>
            </a:extLst>
          </p:cNvPr>
          <p:cNvSpPr txBox="1">
            <a:spLocks noChangeArrowheads="1"/>
          </p:cNvSpPr>
          <p:nvPr/>
        </p:nvSpPr>
        <p:spPr bwMode="auto">
          <a:xfrm>
            <a:off x="542925" y="1196975"/>
            <a:ext cx="805815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活動時期　</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12</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使用し続けてもらうアプリを開発するため、ゲーミフィケーションについての学習を行いました。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eaLnBrk="1" fontAlgn="t" hangingPunct="1"/>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スーパーベターになろう！</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ジェイン・マクゴニガル 著</a:t>
            </a:r>
            <a:endParaRPr lang="ja-JP" altLang="ja-JP"/>
          </a:p>
        </p:txBody>
      </p:sp>
      <p:graphicFrame>
        <p:nvGraphicFramePr>
          <p:cNvPr id="3" name="表 2">
            <a:extLst>
              <a:ext uri="{FF2B5EF4-FFF2-40B4-BE49-F238E27FC236}">
                <a16:creationId xmlns:a16="http://schemas.microsoft.com/office/drawing/2014/main" id="{7C801850-94AA-49E7-8C8A-5B387016AC92}"/>
              </a:ext>
            </a:extLst>
          </p:cNvPr>
          <p:cNvGraphicFramePr>
            <a:graphicFrameLocks noGrp="1"/>
          </p:cNvGraphicFramePr>
          <p:nvPr/>
        </p:nvGraphicFramePr>
        <p:xfrm>
          <a:off x="3722688" y="3543300"/>
          <a:ext cx="1698626" cy="365128"/>
        </p:xfrm>
        <a:graphic>
          <a:graphicData uri="http://schemas.openxmlformats.org/drawingml/2006/table">
            <a:tbl>
              <a:tblPr/>
              <a:tblGrid>
                <a:gridCol w="849313">
                  <a:extLst>
                    <a:ext uri="{9D8B030D-6E8A-4147-A177-3AD203B41FA5}">
                      <a16:colId xmlns:a16="http://schemas.microsoft.com/office/drawing/2014/main" val="20000"/>
                    </a:ext>
                  </a:extLst>
                </a:gridCol>
                <a:gridCol w="849313">
                  <a:extLst>
                    <a:ext uri="{9D8B030D-6E8A-4147-A177-3AD203B41FA5}">
                      <a16:colId xmlns:a16="http://schemas.microsoft.com/office/drawing/2014/main" val="20001"/>
                    </a:ext>
                  </a:extLst>
                </a:gridCol>
              </a:tblGrid>
              <a:tr h="365125">
                <a:tc>
                  <a:txBody>
                    <a:bodyPr/>
                    <a:lstStyle/>
                    <a:p>
                      <a:endParaRPr lang="ja-JP" altLang="en-US" sz="1800"/>
                    </a:p>
                  </a:txBody>
                  <a:tcPr marL="91355" marR="14275" marT="45404" marB="45404">
                    <a:lnL>
                      <a:noFill/>
                    </a:lnL>
                    <a:lnR>
                      <a:noFill/>
                    </a:lnR>
                    <a:lnT>
                      <a:noFill/>
                    </a:lnT>
                    <a:lnB>
                      <a:noFill/>
                    </a:lnB>
                    <a:solidFill>
                      <a:srgbClr val="FFFFFF"/>
                    </a:solidFill>
                  </a:tcPr>
                </a:tc>
                <a:tc>
                  <a:txBody>
                    <a:bodyPr/>
                    <a:lstStyle/>
                    <a:p>
                      <a:endParaRPr lang="ja-JP" altLang="en-US" sz="1800"/>
                    </a:p>
                  </a:txBody>
                  <a:tcPr marL="14275" marR="91355" marT="45404" marB="45404">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3">
            <a:extLst>
              <a:ext uri="{FF2B5EF4-FFF2-40B4-BE49-F238E27FC236}">
                <a16:creationId xmlns:a16="http://schemas.microsoft.com/office/drawing/2014/main" id="{1A75D108-3D4E-4A5F-B70A-A9093432C433}"/>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7107" name="Group 30">
            <a:extLst>
              <a:ext uri="{FF2B5EF4-FFF2-40B4-BE49-F238E27FC236}">
                <a16:creationId xmlns:a16="http://schemas.microsoft.com/office/drawing/2014/main" id="{3A5706B9-D979-4D5B-9214-B3996A3EEA31}"/>
              </a:ext>
            </a:extLst>
          </p:cNvPr>
          <p:cNvGrpSpPr>
            <a:grpSpLocks/>
          </p:cNvGrpSpPr>
          <p:nvPr/>
        </p:nvGrpSpPr>
        <p:grpSpPr bwMode="auto">
          <a:xfrm>
            <a:off x="584200" y="311150"/>
            <a:ext cx="7993063" cy="601663"/>
            <a:chOff x="340" y="206"/>
            <a:chExt cx="5035" cy="379"/>
          </a:xfrm>
        </p:grpSpPr>
        <p:sp>
          <p:nvSpPr>
            <p:cNvPr id="47112" name="Rectangle 31">
              <a:extLst>
                <a:ext uri="{FF2B5EF4-FFF2-40B4-BE49-F238E27FC236}">
                  <a16:creationId xmlns:a16="http://schemas.microsoft.com/office/drawing/2014/main" id="{F914C147-5F97-4BEF-BEBD-C26DD1E08A66}"/>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7113" name="Text Box 32">
              <a:extLst>
                <a:ext uri="{FF2B5EF4-FFF2-40B4-BE49-F238E27FC236}">
                  <a16:creationId xmlns:a16="http://schemas.microsoft.com/office/drawing/2014/main" id="{7DFE1875-78C9-4EF7-8AC0-6452BE1149EA}"/>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7114" name="Rectangle 33">
              <a:extLst>
                <a:ext uri="{FF2B5EF4-FFF2-40B4-BE49-F238E27FC236}">
                  <a16:creationId xmlns:a16="http://schemas.microsoft.com/office/drawing/2014/main" id="{4A5D2E5E-2E79-4DBB-9BD9-1DA0A5A2CA6A}"/>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47108" name="Text Box 20">
            <a:extLst>
              <a:ext uri="{FF2B5EF4-FFF2-40B4-BE49-F238E27FC236}">
                <a16:creationId xmlns:a16="http://schemas.microsoft.com/office/drawing/2014/main" id="{05F30530-0A6D-4688-83FA-9F7684E6187B}"/>
              </a:ext>
            </a:extLst>
          </p:cNvPr>
          <p:cNvSpPr txBox="1">
            <a:spLocks noChangeArrowheads="1"/>
          </p:cNvSpPr>
          <p:nvPr/>
        </p:nvSpPr>
        <p:spPr bwMode="auto">
          <a:xfrm>
            <a:off x="542925" y="1708150"/>
            <a:ext cx="8058150"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活動時期　</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6</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9</a:t>
            </a:r>
            <a:r>
              <a:rPr lang="ja-JP" altLang="en-US" sz="1600">
                <a:latin typeface="メイリオ" panose="020B0604030504040204" pitchFamily="50" charset="-128"/>
                <a:ea typeface="メイリオ" panose="020B0604030504040204" pitchFamily="50" charset="-128"/>
              </a:rPr>
              <a:t>月</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アプリ開発を行うにあたり、どのプラットフォームを使用するのがよいか調査し、それぞれ実際にプロジェクトを作ってみた上で</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を使用することに決めた。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俎上に上がったもの</a:t>
            </a: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b="1">
                <a:latin typeface="メイリオ" panose="020B0604030504040204" pitchFamily="50" charset="-128"/>
                <a:ea typeface="メイリオ" panose="020B0604030504040204" pitchFamily="50" charset="-128"/>
              </a:rPr>
              <a:t>Unity</a:t>
            </a:r>
          </a:p>
          <a:p>
            <a:pPr>
              <a:buFontTx/>
              <a:buNone/>
            </a:pPr>
            <a:r>
              <a:rPr lang="ja-JP" altLang="en-US" sz="1600">
                <a:latin typeface="メイリオ" panose="020B0604030504040204" pitchFamily="50" charset="-128"/>
                <a:ea typeface="メイリオ" panose="020B0604030504040204" pitchFamily="50" charset="-128"/>
              </a:rPr>
              <a:t>　私がこれまでに最も使用してきたゲーム開発プラットフォ</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ーム。言語は</a:t>
            </a:r>
            <a:r>
              <a:rPr lang="en-US" altLang="ja-JP" sz="1600">
                <a:latin typeface="メイリオ" panose="020B0604030504040204" pitchFamily="50" charset="-128"/>
                <a:ea typeface="メイリオ" panose="020B0604030504040204" pitchFamily="50" charset="-128"/>
              </a:rPr>
              <a:t>C#</a:t>
            </a:r>
            <a:r>
              <a:rPr lang="ja-JP" altLang="en-US" sz="1600">
                <a:latin typeface="メイリオ" panose="020B0604030504040204" pitchFamily="50" charset="-128"/>
                <a:ea typeface="メイリオ" panose="020B0604030504040204" pitchFamily="50" charset="-128"/>
              </a:rPr>
              <a:t>。コードエディタ</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は</a:t>
            </a:r>
            <a:r>
              <a:rPr lang="en-US" altLang="ja-JP" sz="1600">
                <a:latin typeface="メイリオ" panose="020B0604030504040204" pitchFamily="50" charset="-128"/>
                <a:ea typeface="メイリオ" panose="020B0604030504040204" pitchFamily="50" charset="-128"/>
              </a:rPr>
              <a:t>VisualStudio</a:t>
            </a:r>
            <a:r>
              <a:rPr lang="ja-JP" altLang="en-US" sz="1600">
                <a:latin typeface="メイリオ" panose="020B0604030504040204" pitchFamily="50" charset="-128"/>
                <a:ea typeface="メイリオ" panose="020B0604030504040204" pitchFamily="50" charset="-128"/>
              </a:rPr>
              <a:t>。</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ゼミで途中まで検討していたゲームタイプのアプリケーシ</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ョンの試作版をここで開発した。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ゲームタイプのアプリを開発するならばこのプラットフォ</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ームを使うのが最も良い選択だが、ツールタイプのアプリに</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固まったため使用しないことに決めた。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またスマートフォンのネイティブ機能を使用するのが難し</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いのも外した大きな理由。</a:t>
            </a:r>
            <a:endParaRPr lang="en-US" altLang="ja-JP" sz="1600">
              <a:latin typeface="メイリオ" panose="020B0604030504040204" pitchFamily="50" charset="-128"/>
              <a:ea typeface="メイリオ" panose="020B0604030504040204" pitchFamily="50" charset="-128"/>
            </a:endParaRPr>
          </a:p>
        </p:txBody>
      </p:sp>
      <p:sp>
        <p:nvSpPr>
          <p:cNvPr id="47109" name="Rectangle 22">
            <a:extLst>
              <a:ext uri="{FF2B5EF4-FFF2-40B4-BE49-F238E27FC236}">
                <a16:creationId xmlns:a16="http://schemas.microsoft.com/office/drawing/2014/main" id="{F4FC8B3D-2705-416A-8F93-F56013D83521}"/>
              </a:ext>
            </a:extLst>
          </p:cNvPr>
          <p:cNvSpPr>
            <a:spLocks noChangeArrowheads="1"/>
          </p:cNvSpPr>
          <p:nvPr/>
        </p:nvSpPr>
        <p:spPr bwMode="auto">
          <a:xfrm>
            <a:off x="2574925" y="1125538"/>
            <a:ext cx="3994150"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プラットフォームの検証</a:t>
            </a:r>
            <a:endParaRPr lang="en-US" altLang="ja-JP" sz="1800" b="1">
              <a:ea typeface="メイリオ" panose="020B0604030504040204" pitchFamily="50" charset="-128"/>
            </a:endParaRPr>
          </a:p>
        </p:txBody>
      </p:sp>
      <p:pic>
        <p:nvPicPr>
          <p:cNvPr id="47110" name="図 1">
            <a:extLst>
              <a:ext uri="{FF2B5EF4-FFF2-40B4-BE49-F238E27FC236}">
                <a16:creationId xmlns:a16="http://schemas.microsoft.com/office/drawing/2014/main" id="{853E0EE1-5432-4515-8A32-B5D2B0099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788" y="2924175"/>
            <a:ext cx="1833562"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テキスト ボックス 3">
            <a:extLst>
              <a:ext uri="{FF2B5EF4-FFF2-40B4-BE49-F238E27FC236}">
                <a16:creationId xmlns:a16="http://schemas.microsoft.com/office/drawing/2014/main" id="{A0587CCA-8DF8-44E0-93E5-AC95BFADC75E}"/>
              </a:ext>
            </a:extLst>
          </p:cNvPr>
          <p:cNvSpPr txBox="1">
            <a:spLocks noChangeArrowheads="1"/>
          </p:cNvSpPr>
          <p:nvPr/>
        </p:nvSpPr>
        <p:spPr bwMode="auto">
          <a:xfrm>
            <a:off x="6804025" y="6240463"/>
            <a:ext cx="1390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ea typeface="メイリオ" panose="020B0604030504040204" pitchFamily="50" charset="-128"/>
              </a:rPr>
              <a:t>試作アプリ</a:t>
            </a:r>
            <a:r>
              <a:rPr lang="en-US" altLang="ja-JP" sz="1200">
                <a:ea typeface="メイリオ" panose="020B0604030504040204" pitchFamily="50" charset="-128"/>
              </a:rPr>
              <a:t>(Unity)</a:t>
            </a:r>
            <a:endParaRPr lang="ja-JP" altLang="en-US" sz="1200">
              <a:ea typeface="メイリオ" panose="020B0604030504040204" pitchFamily="50"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3">
            <a:extLst>
              <a:ext uri="{FF2B5EF4-FFF2-40B4-BE49-F238E27FC236}">
                <a16:creationId xmlns:a16="http://schemas.microsoft.com/office/drawing/2014/main" id="{78359D6F-E6C1-44D9-9D6E-4D0C977EC779}"/>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9155" name="Group 30">
            <a:extLst>
              <a:ext uri="{FF2B5EF4-FFF2-40B4-BE49-F238E27FC236}">
                <a16:creationId xmlns:a16="http://schemas.microsoft.com/office/drawing/2014/main" id="{20E0D525-1753-46C5-A82F-78C09F8626F5}"/>
              </a:ext>
            </a:extLst>
          </p:cNvPr>
          <p:cNvGrpSpPr>
            <a:grpSpLocks/>
          </p:cNvGrpSpPr>
          <p:nvPr/>
        </p:nvGrpSpPr>
        <p:grpSpPr bwMode="auto">
          <a:xfrm>
            <a:off x="584200" y="311150"/>
            <a:ext cx="7993063" cy="601663"/>
            <a:chOff x="340" y="206"/>
            <a:chExt cx="5035" cy="379"/>
          </a:xfrm>
        </p:grpSpPr>
        <p:sp>
          <p:nvSpPr>
            <p:cNvPr id="49158" name="Rectangle 31">
              <a:extLst>
                <a:ext uri="{FF2B5EF4-FFF2-40B4-BE49-F238E27FC236}">
                  <a16:creationId xmlns:a16="http://schemas.microsoft.com/office/drawing/2014/main" id="{12304074-2F0F-4330-BF1A-DC6384C4818F}"/>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9159" name="Text Box 32">
              <a:extLst>
                <a:ext uri="{FF2B5EF4-FFF2-40B4-BE49-F238E27FC236}">
                  <a16:creationId xmlns:a16="http://schemas.microsoft.com/office/drawing/2014/main" id="{BEA2C581-3B9E-491F-A8B8-232429A4C061}"/>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9160" name="Rectangle 33">
              <a:extLst>
                <a:ext uri="{FF2B5EF4-FFF2-40B4-BE49-F238E27FC236}">
                  <a16:creationId xmlns:a16="http://schemas.microsoft.com/office/drawing/2014/main" id="{E2C48CBC-12AE-4500-8884-3912926BCEDA}"/>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49156" name="Text Box 20">
            <a:extLst>
              <a:ext uri="{FF2B5EF4-FFF2-40B4-BE49-F238E27FC236}">
                <a16:creationId xmlns:a16="http://schemas.microsoft.com/office/drawing/2014/main" id="{412B3EDC-5721-4631-8672-623D5E084974}"/>
              </a:ext>
            </a:extLst>
          </p:cNvPr>
          <p:cNvSpPr txBox="1">
            <a:spLocks noChangeArrowheads="1"/>
          </p:cNvSpPr>
          <p:nvPr/>
        </p:nvSpPr>
        <p:spPr bwMode="auto">
          <a:xfrm>
            <a:off x="542925" y="1708150"/>
            <a:ext cx="8058150"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b="1">
                <a:latin typeface="メイリオ" panose="020B0604030504040204" pitchFamily="50" charset="-128"/>
                <a:ea typeface="メイリオ" panose="020B0604030504040204" pitchFamily="50" charset="-128"/>
              </a:rPr>
              <a:t>Android Studio</a:t>
            </a: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の親会社である</a:t>
            </a:r>
            <a:r>
              <a:rPr lang="en-US" altLang="ja-JP" sz="1600">
                <a:latin typeface="メイリオ" panose="020B0604030504040204" pitchFamily="50" charset="-128"/>
                <a:ea typeface="メイリオ" panose="020B0604030504040204" pitchFamily="50" charset="-128"/>
              </a:rPr>
              <a:t>Google</a:t>
            </a:r>
            <a:r>
              <a:rPr lang="ja-JP" altLang="en-US" sz="1600">
                <a:latin typeface="メイリオ" panose="020B0604030504040204" pitchFamily="50" charset="-128"/>
                <a:ea typeface="メイリオ" panose="020B0604030504040204" pitchFamily="50" charset="-128"/>
              </a:rPr>
              <a:t>が出している開発プラットフォーム。調査の結果</a:t>
            </a:r>
            <a:r>
              <a:rPr lang="en-US" altLang="ja-JP" sz="1600">
                <a:latin typeface="メイリオ" panose="020B0604030504040204" pitchFamily="50" charset="-128"/>
                <a:ea typeface="メイリオ" panose="020B0604030504040204" pitchFamily="50" charset="-128"/>
              </a:rPr>
              <a:t>iOS</a:t>
            </a:r>
            <a:r>
              <a:rPr lang="ja-JP" altLang="en-US" sz="1600">
                <a:latin typeface="メイリオ" panose="020B0604030504040204" pitchFamily="50" charset="-128"/>
                <a:ea typeface="メイリオ" panose="020B0604030504040204" pitchFamily="50" charset="-128"/>
              </a:rPr>
              <a:t>ではセキュリティの観点からスマートフォン使用の記録を開発者が確認することができないことがわかり、</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開発に絞ることに決める。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のおひざ元であるため</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のネイティブ機能の使用ができる。言語は</a:t>
            </a:r>
            <a:r>
              <a:rPr lang="en-US" altLang="ja-JP" sz="1600">
                <a:latin typeface="メイリオ" panose="020B0604030504040204" pitchFamily="50" charset="-128"/>
                <a:ea typeface="メイリオ" panose="020B0604030504040204" pitchFamily="50" charset="-128"/>
              </a:rPr>
              <a:t>Java</a:t>
            </a:r>
            <a:r>
              <a:rPr lang="ja-JP" altLang="en-US" sz="1600">
                <a:latin typeface="メイリオ" panose="020B0604030504040204" pitchFamily="50" charset="-128"/>
                <a:ea typeface="メイリオ" panose="020B0604030504040204" pitchFamily="50" charset="-128"/>
              </a:rPr>
              <a:t>。ただ後述する</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との相違を比較した結果、</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を選択することにした。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b="1">
                <a:latin typeface="メイリオ" panose="020B0604030504040204" pitchFamily="50" charset="-128"/>
                <a:ea typeface="メイリオ" panose="020B0604030504040204" pitchFamily="50" charset="-128"/>
              </a:rPr>
              <a:t>Xamarin.Forms</a:t>
            </a: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Microsoft</a:t>
            </a:r>
            <a:r>
              <a:rPr lang="ja-JP" altLang="en-US" sz="1600">
                <a:latin typeface="メイリオ" panose="020B0604030504040204" pitchFamily="50" charset="-128"/>
                <a:ea typeface="メイリオ" panose="020B0604030504040204" pitchFamily="50" charset="-128"/>
              </a:rPr>
              <a:t>が出している統合開発環境。</a:t>
            </a:r>
            <a:r>
              <a:rPr lang="en-US" altLang="ja-JP" sz="1600">
                <a:latin typeface="メイリオ" panose="020B0604030504040204" pitchFamily="50" charset="-128"/>
                <a:ea typeface="メイリオ" panose="020B0604030504040204" pitchFamily="50" charset="-128"/>
              </a:rPr>
              <a:t>Xamarin.Forms</a:t>
            </a:r>
            <a:r>
              <a:rPr lang="ja-JP" altLang="en-US" sz="1600">
                <a:latin typeface="メイリオ" panose="020B0604030504040204" pitchFamily="50" charset="-128"/>
                <a:ea typeface="メイリオ" panose="020B0604030504040204" pitchFamily="50" charset="-128"/>
              </a:rPr>
              <a:t>一つで</a:t>
            </a:r>
            <a:r>
              <a:rPr lang="en-US" altLang="ja-JP" sz="1600">
                <a:latin typeface="メイリオ" panose="020B0604030504040204" pitchFamily="50" charset="-128"/>
                <a:ea typeface="メイリオ" panose="020B0604030504040204" pitchFamily="50" charset="-128"/>
              </a:rPr>
              <a:t>iOS</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Windows</a:t>
            </a:r>
            <a:r>
              <a:rPr lang="ja-JP" altLang="en-US" sz="1600">
                <a:latin typeface="メイリオ" panose="020B0604030504040204" pitchFamily="50" charset="-128"/>
                <a:ea typeface="メイリオ" panose="020B0604030504040204" pitchFamily="50" charset="-128"/>
              </a:rPr>
              <a:t>の三つの</a:t>
            </a:r>
            <a:r>
              <a:rPr lang="en-US" altLang="ja-JP" sz="1600">
                <a:latin typeface="メイリオ" panose="020B0604030504040204" pitchFamily="50" charset="-128"/>
                <a:ea typeface="メイリオ" panose="020B0604030504040204" pitchFamily="50" charset="-128"/>
              </a:rPr>
              <a:t>OS</a:t>
            </a:r>
            <a:r>
              <a:rPr lang="ja-JP" altLang="en-US" sz="1600">
                <a:latin typeface="メイリオ" panose="020B0604030504040204" pitchFamily="50" charset="-128"/>
                <a:ea typeface="メイリオ" panose="020B0604030504040204" pitchFamily="50" charset="-128"/>
              </a:rPr>
              <a:t>でコードを流用して開発することができる。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私が</a:t>
            </a:r>
            <a:r>
              <a:rPr lang="en-US" altLang="ja-JP" sz="1600">
                <a:latin typeface="メイリオ" panose="020B0604030504040204" pitchFamily="50" charset="-128"/>
                <a:ea typeface="メイリオ" panose="020B0604030504040204" pitchFamily="50" charset="-128"/>
              </a:rPr>
              <a:t>Unity</a:t>
            </a:r>
            <a:r>
              <a:rPr lang="ja-JP" altLang="en-US" sz="1600">
                <a:latin typeface="メイリオ" panose="020B0604030504040204" pitchFamily="50" charset="-128"/>
                <a:ea typeface="メイリオ" panose="020B0604030504040204" pitchFamily="50" charset="-128"/>
              </a:rPr>
              <a:t>で普段使用している、</a:t>
            </a:r>
            <a:r>
              <a:rPr lang="en-US" altLang="ja-JP" sz="1600">
                <a:latin typeface="メイリオ" panose="020B0604030504040204" pitchFamily="50" charset="-128"/>
                <a:ea typeface="メイリオ" panose="020B0604030504040204" pitchFamily="50" charset="-128"/>
              </a:rPr>
              <a:t>C#</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VisualStudio</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.NetFramework</a:t>
            </a:r>
            <a:r>
              <a:rPr lang="ja-JP" altLang="en-US" sz="1600">
                <a:latin typeface="メイリオ" panose="020B0604030504040204" pitchFamily="50" charset="-128"/>
                <a:ea typeface="メイリオ" panose="020B0604030504040204" pitchFamily="50" charset="-128"/>
              </a:rPr>
              <a:t>が使えるため効率的な開発が期待できる一方、</a:t>
            </a:r>
            <a:r>
              <a:rPr lang="en-US" altLang="ja-JP" sz="1600">
                <a:latin typeface="メイリオ" panose="020B0604030504040204" pitchFamily="50" charset="-128"/>
                <a:ea typeface="メイリオ" panose="020B0604030504040204" pitchFamily="50" charset="-128"/>
              </a:rPr>
              <a:t>Xamarin</a:t>
            </a:r>
            <a:r>
              <a:rPr lang="ja-JP" altLang="en-US" sz="1600">
                <a:latin typeface="メイリオ" panose="020B0604030504040204" pitchFamily="50" charset="-128"/>
                <a:ea typeface="メイリオ" panose="020B0604030504040204" pitchFamily="50" charset="-128"/>
              </a:rPr>
              <a:t>はまだ日本でほとんど使用されておらず検索してもほとんどドキュメントを見つけられないという問題もある。また</a:t>
            </a:r>
            <a:r>
              <a:rPr lang="en-US" altLang="ja-JP" sz="1600">
                <a:latin typeface="メイリオ" panose="020B0604030504040204" pitchFamily="50" charset="-128"/>
                <a:ea typeface="メイリオ" panose="020B0604030504040204" pitchFamily="50" charset="-128"/>
              </a:rPr>
              <a:t>OS</a:t>
            </a:r>
            <a:r>
              <a:rPr lang="ja-JP" altLang="en-US" sz="1600">
                <a:latin typeface="メイリオ" panose="020B0604030504040204" pitchFamily="50" charset="-128"/>
                <a:ea typeface="メイリオ" panose="020B0604030504040204" pitchFamily="50" charset="-128"/>
              </a:rPr>
              <a:t>独自の機能を呼び出す際はコードの書き方が特殊になる。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開発に絞ることを決めた後は</a:t>
            </a:r>
            <a:r>
              <a:rPr lang="en-US" altLang="ja-JP" sz="1600">
                <a:latin typeface="メイリオ" panose="020B0604030504040204" pitchFamily="50" charset="-128"/>
                <a:ea typeface="メイリオ" panose="020B0604030504040204" pitchFamily="50" charset="-128"/>
              </a:rPr>
              <a:t>Xamarin.Forms</a:t>
            </a:r>
            <a:r>
              <a:rPr lang="ja-JP" altLang="en-US" sz="1600">
                <a:latin typeface="メイリオ" panose="020B0604030504040204" pitchFamily="50" charset="-128"/>
                <a:ea typeface="メイリオ" panose="020B0604030504040204" pitchFamily="50" charset="-128"/>
              </a:rPr>
              <a:t>を選択するメリットが無くなり、</a:t>
            </a:r>
            <a:r>
              <a:rPr lang="en-US" altLang="ja-JP" sz="1600">
                <a:latin typeface="メイリオ" panose="020B0604030504040204" pitchFamily="50" charset="-128"/>
                <a:ea typeface="メイリオ" panose="020B0604030504040204" pitchFamily="50" charset="-128"/>
              </a:rPr>
              <a:t>Xamarin.Andndroid</a:t>
            </a:r>
            <a:r>
              <a:rPr lang="ja-JP" altLang="en-US" sz="1600">
                <a:latin typeface="メイリオ" panose="020B0604030504040204" pitchFamily="50" charset="-128"/>
                <a:ea typeface="メイリオ" panose="020B0604030504040204" pitchFamily="50" charset="-128"/>
              </a:rPr>
              <a:t>に道を譲った。</a:t>
            </a:r>
            <a:endParaRPr lang="en-US" altLang="ja-JP" sz="1600">
              <a:latin typeface="メイリオ" panose="020B0604030504040204" pitchFamily="50" charset="-128"/>
              <a:ea typeface="メイリオ" panose="020B0604030504040204" pitchFamily="50" charset="-128"/>
            </a:endParaRPr>
          </a:p>
        </p:txBody>
      </p:sp>
      <p:sp>
        <p:nvSpPr>
          <p:cNvPr id="49157" name="Rectangle 22">
            <a:extLst>
              <a:ext uri="{FF2B5EF4-FFF2-40B4-BE49-F238E27FC236}">
                <a16:creationId xmlns:a16="http://schemas.microsoft.com/office/drawing/2014/main" id="{2058D433-B03C-444F-8586-1523C00E62BD}"/>
              </a:ext>
            </a:extLst>
          </p:cNvPr>
          <p:cNvSpPr>
            <a:spLocks noChangeArrowheads="1"/>
          </p:cNvSpPr>
          <p:nvPr/>
        </p:nvSpPr>
        <p:spPr bwMode="auto">
          <a:xfrm>
            <a:off x="2574925" y="1125538"/>
            <a:ext cx="3994150"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プラットフォームの検証</a:t>
            </a:r>
            <a:endParaRPr lang="en-US" altLang="ja-JP" sz="1800" b="1">
              <a:ea typeface="メイリオ" panose="020B0604030504040204" pitchFamily="50"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3">
            <a:extLst>
              <a:ext uri="{FF2B5EF4-FFF2-40B4-BE49-F238E27FC236}">
                <a16:creationId xmlns:a16="http://schemas.microsoft.com/office/drawing/2014/main" id="{8E82B4A7-78F9-49C8-80ED-49B26122FA7A}"/>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1203" name="Group 30">
            <a:extLst>
              <a:ext uri="{FF2B5EF4-FFF2-40B4-BE49-F238E27FC236}">
                <a16:creationId xmlns:a16="http://schemas.microsoft.com/office/drawing/2014/main" id="{B7FABE5B-C4C7-4C6D-9779-391A9B819E81}"/>
              </a:ext>
            </a:extLst>
          </p:cNvPr>
          <p:cNvGrpSpPr>
            <a:grpSpLocks/>
          </p:cNvGrpSpPr>
          <p:nvPr/>
        </p:nvGrpSpPr>
        <p:grpSpPr bwMode="auto">
          <a:xfrm>
            <a:off x="584200" y="311150"/>
            <a:ext cx="7993063" cy="601663"/>
            <a:chOff x="340" y="206"/>
            <a:chExt cx="5035" cy="379"/>
          </a:xfrm>
        </p:grpSpPr>
        <p:sp>
          <p:nvSpPr>
            <p:cNvPr id="51208" name="Rectangle 31">
              <a:extLst>
                <a:ext uri="{FF2B5EF4-FFF2-40B4-BE49-F238E27FC236}">
                  <a16:creationId xmlns:a16="http://schemas.microsoft.com/office/drawing/2014/main" id="{AC86498A-FA66-41F8-9B36-142FE38939B5}"/>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1209" name="Text Box 32">
              <a:extLst>
                <a:ext uri="{FF2B5EF4-FFF2-40B4-BE49-F238E27FC236}">
                  <a16:creationId xmlns:a16="http://schemas.microsoft.com/office/drawing/2014/main" id="{D54A3B8C-DA36-4389-867C-303BCAFDF9E2}"/>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1210" name="Rectangle 33">
              <a:extLst>
                <a:ext uri="{FF2B5EF4-FFF2-40B4-BE49-F238E27FC236}">
                  <a16:creationId xmlns:a16="http://schemas.microsoft.com/office/drawing/2014/main" id="{15685AAD-54DB-4FE0-BB3D-A199669BA702}"/>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1204" name="Text Box 20">
            <a:extLst>
              <a:ext uri="{FF2B5EF4-FFF2-40B4-BE49-F238E27FC236}">
                <a16:creationId xmlns:a16="http://schemas.microsoft.com/office/drawing/2014/main" id="{B5819CA5-C26C-4C83-8DB1-C455F8FF4B65}"/>
              </a:ext>
            </a:extLst>
          </p:cNvPr>
          <p:cNvSpPr txBox="1">
            <a:spLocks noChangeArrowheads="1"/>
          </p:cNvSpPr>
          <p:nvPr/>
        </p:nvSpPr>
        <p:spPr bwMode="auto">
          <a:xfrm>
            <a:off x="542925" y="1708150"/>
            <a:ext cx="5541963" cy="442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b="1">
                <a:latin typeface="メイリオ" panose="020B0604030504040204" pitchFamily="50" charset="-128"/>
                <a:ea typeface="メイリオ" panose="020B0604030504040204" pitchFamily="50" charset="-128"/>
              </a:rPr>
              <a:t>Xamarin.Android</a:t>
            </a:r>
          </a:p>
          <a:p>
            <a:pPr>
              <a:buFontTx/>
              <a:buNone/>
            </a:pPr>
            <a:r>
              <a:rPr lang="ja-JP" altLang="en-US" sz="1600">
                <a:latin typeface="メイリオ" panose="020B0604030504040204" pitchFamily="50" charset="-128"/>
                <a:ea typeface="メイリオ" panose="020B0604030504040204" pitchFamily="50" charset="-128"/>
              </a:rPr>
              <a:t>　本来</a:t>
            </a:r>
            <a:r>
              <a:rPr lang="en-US" altLang="ja-JP" sz="1600">
                <a:latin typeface="メイリオ" panose="020B0604030504040204" pitchFamily="50" charset="-128"/>
                <a:ea typeface="メイリオ" panose="020B0604030504040204" pitchFamily="50" charset="-128"/>
              </a:rPr>
              <a:t>Java</a:t>
            </a:r>
            <a:r>
              <a:rPr lang="ja-JP" altLang="en-US" sz="1600">
                <a:latin typeface="メイリオ" panose="020B0604030504040204" pitchFamily="50" charset="-128"/>
                <a:ea typeface="メイリオ" panose="020B0604030504040204" pitchFamily="50" charset="-128"/>
              </a:rPr>
              <a:t>を使って開発するネイティブ</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を、</a:t>
            </a:r>
            <a:r>
              <a:rPr lang="en-US" altLang="ja-JP" sz="1600">
                <a:latin typeface="メイリオ" panose="020B0604030504040204" pitchFamily="50" charset="-128"/>
                <a:ea typeface="メイリオ" panose="020B0604030504040204" pitchFamily="50" charset="-128"/>
              </a:rPr>
              <a:t> Microsoft</a:t>
            </a:r>
            <a:r>
              <a:rPr lang="ja-JP" altLang="en-US" sz="1600">
                <a:latin typeface="メイリオ" panose="020B0604030504040204" pitchFamily="50" charset="-128"/>
                <a:ea typeface="メイリオ" panose="020B0604030504040204" pitchFamily="50" charset="-128"/>
              </a:rPr>
              <a:t>の統合開発環境</a:t>
            </a:r>
            <a:r>
              <a:rPr lang="en-US" altLang="ja-JP" sz="1600">
                <a:latin typeface="メイリオ" panose="020B0604030504040204" pitchFamily="50" charset="-128"/>
                <a:ea typeface="メイリオ" panose="020B0604030504040204" pitchFamily="50" charset="-128"/>
              </a:rPr>
              <a:t>Xamarin</a:t>
            </a:r>
            <a:r>
              <a:rPr lang="ja-JP" altLang="en-US" sz="1600">
                <a:latin typeface="メイリオ" panose="020B0604030504040204" pitchFamily="50" charset="-128"/>
                <a:ea typeface="メイリオ" panose="020B0604030504040204" pitchFamily="50" charset="-128"/>
              </a:rPr>
              <a:t>上で</a:t>
            </a:r>
            <a:r>
              <a:rPr lang="en-US" altLang="ja-JP" sz="1600">
                <a:latin typeface="メイリオ" panose="020B0604030504040204" pitchFamily="50" charset="-128"/>
                <a:ea typeface="メイリオ" panose="020B0604030504040204" pitchFamily="50" charset="-128"/>
              </a:rPr>
              <a:t>C#</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VisualStudio</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.NetFramework</a:t>
            </a:r>
            <a:r>
              <a:rPr lang="ja-JP" altLang="en-US" sz="1600">
                <a:latin typeface="メイリオ" panose="020B0604030504040204" pitchFamily="50" charset="-128"/>
                <a:ea typeface="メイリオ" panose="020B0604030504040204" pitchFamily="50" charset="-128"/>
              </a:rPr>
              <a:t>で開発することを目的とした開発環境。</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のネイティブ</a:t>
            </a:r>
            <a:r>
              <a:rPr lang="en-US" altLang="ja-JP" sz="1600">
                <a:latin typeface="メイリオ" panose="020B0604030504040204" pitchFamily="50" charset="-128"/>
                <a:ea typeface="メイリオ" panose="020B0604030504040204" pitchFamily="50" charset="-128"/>
              </a:rPr>
              <a:t>Java</a:t>
            </a:r>
            <a:r>
              <a:rPr lang="ja-JP" altLang="en-US" sz="1600">
                <a:latin typeface="メイリオ" panose="020B0604030504040204" pitchFamily="50" charset="-128"/>
                <a:ea typeface="メイリオ" panose="020B0604030504040204" pitchFamily="50" charset="-128"/>
              </a:rPr>
              <a:t>コードを全て言語思想の似た</a:t>
            </a:r>
            <a:r>
              <a:rPr lang="en-US" altLang="ja-JP" sz="1600">
                <a:latin typeface="メイリオ" panose="020B0604030504040204" pitchFamily="50" charset="-128"/>
                <a:ea typeface="メイリオ" panose="020B0604030504040204" pitchFamily="50" charset="-128"/>
              </a:rPr>
              <a:t>C#</a:t>
            </a:r>
            <a:r>
              <a:rPr lang="ja-JP" altLang="en-US" sz="1600">
                <a:latin typeface="メイリオ" panose="020B0604030504040204" pitchFamily="50" charset="-128"/>
                <a:ea typeface="メイリオ" panose="020B0604030504040204" pitchFamily="50" charset="-128"/>
              </a:rPr>
              <a:t>で置き換えて</a:t>
            </a:r>
            <a:r>
              <a:rPr lang="en-US" altLang="ja-JP" sz="1600">
                <a:latin typeface="メイリオ" panose="020B0604030504040204" pitchFamily="50" charset="-128"/>
                <a:ea typeface="メイリオ" panose="020B0604030504040204" pitchFamily="50" charset="-128"/>
              </a:rPr>
              <a:t>VisualStuio</a:t>
            </a:r>
            <a:r>
              <a:rPr lang="ja-JP" altLang="en-US" sz="1600">
                <a:latin typeface="メイリオ" panose="020B0604030504040204" pitchFamily="50" charset="-128"/>
                <a:ea typeface="メイリオ" panose="020B0604030504040204" pitchFamily="50" charset="-128"/>
              </a:rPr>
              <a:t>化で動作させることで、</a:t>
            </a:r>
            <a:r>
              <a:rPr lang="en-US" altLang="ja-JP" sz="1600">
                <a:latin typeface="メイリオ" panose="020B0604030504040204" pitchFamily="50" charset="-128"/>
                <a:ea typeface="メイリオ" panose="020B0604030504040204" pitchFamily="50" charset="-128"/>
              </a:rPr>
              <a:t>.Net</a:t>
            </a:r>
            <a:r>
              <a:rPr lang="ja-JP" altLang="en-US" sz="1600">
                <a:latin typeface="メイリオ" panose="020B0604030504040204" pitchFamily="50" charset="-128"/>
                <a:ea typeface="メイリオ" panose="020B0604030504040204" pitchFamily="50" charset="-128"/>
              </a:rPr>
              <a:t>環境下でスキルを持っているエンジニアがそのまま</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開発を行うことができるようにしている。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C#</a:t>
            </a:r>
            <a:r>
              <a:rPr lang="ja-JP" altLang="en-US" sz="1600">
                <a:latin typeface="メイリオ" panose="020B0604030504040204" pitchFamily="50" charset="-128"/>
                <a:ea typeface="メイリオ" panose="020B0604030504040204" pitchFamily="50" charset="-128"/>
              </a:rPr>
              <a:t>と</a:t>
            </a:r>
            <a:r>
              <a:rPr lang="en-US" altLang="ja-JP" sz="1600">
                <a:latin typeface="メイリオ" panose="020B0604030504040204" pitchFamily="50" charset="-128"/>
                <a:ea typeface="メイリオ" panose="020B0604030504040204" pitchFamily="50" charset="-128"/>
              </a:rPr>
              <a:t>Java</a:t>
            </a:r>
            <a:r>
              <a:rPr lang="ja-JP" altLang="en-US" sz="1600">
                <a:latin typeface="メイリオ" panose="020B0604030504040204" pitchFamily="50" charset="-128"/>
                <a:ea typeface="メイリオ" panose="020B0604030504040204" pitchFamily="50" charset="-128"/>
              </a:rPr>
              <a:t>とでコーディング思想の違いはあるものの、</a:t>
            </a:r>
            <a:r>
              <a:rPr lang="en-US" altLang="ja-JP" sz="1600">
                <a:latin typeface="メイリオ" panose="020B0604030504040204" pitchFamily="50" charset="-128"/>
                <a:ea typeface="メイリオ" panose="020B0604030504040204" pitchFamily="50" charset="-128"/>
              </a:rPr>
              <a:t>Android Java</a:t>
            </a:r>
            <a:r>
              <a:rPr lang="ja-JP" altLang="en-US" sz="1600">
                <a:latin typeface="メイリオ" panose="020B0604030504040204" pitchFamily="50" charset="-128"/>
                <a:ea typeface="メイリオ" panose="020B0604030504040204" pitchFamily="50" charset="-128"/>
              </a:rPr>
              <a:t>と</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の内部がほぼ同じ設計で作られている。</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の日本語ドキュメントは未だ少ないが、上記の理由から</a:t>
            </a:r>
            <a:r>
              <a:rPr lang="en-US" altLang="ja-JP" sz="1600">
                <a:latin typeface="メイリオ" panose="020B0604030504040204" pitchFamily="50" charset="-128"/>
                <a:ea typeface="メイリオ" panose="020B0604030504040204" pitchFamily="50" charset="-128"/>
              </a:rPr>
              <a:t>Google</a:t>
            </a:r>
            <a:r>
              <a:rPr lang="ja-JP" altLang="en-US" sz="1600">
                <a:latin typeface="メイリオ" panose="020B0604030504040204" pitchFamily="50" charset="-128"/>
                <a:ea typeface="メイリオ" panose="020B0604030504040204" pitchFamily="50" charset="-128"/>
              </a:rPr>
              <a:t>検索で豊富に見つけられるネイティブ</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ドキュメントを参考にすることができる。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使い慣れた環境を使用できること、未知の事柄を調べることが比較的やりやすいことから</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を選択した。</a:t>
            </a:r>
            <a:endParaRPr lang="en-US" altLang="ja-JP" sz="1600">
              <a:latin typeface="メイリオ" panose="020B0604030504040204" pitchFamily="50" charset="-128"/>
              <a:ea typeface="メイリオ" panose="020B0604030504040204" pitchFamily="50" charset="-128"/>
            </a:endParaRPr>
          </a:p>
        </p:txBody>
      </p:sp>
      <p:sp>
        <p:nvSpPr>
          <p:cNvPr id="51205" name="Rectangle 22">
            <a:extLst>
              <a:ext uri="{FF2B5EF4-FFF2-40B4-BE49-F238E27FC236}">
                <a16:creationId xmlns:a16="http://schemas.microsoft.com/office/drawing/2014/main" id="{83EB5C83-31E6-4573-B242-DF3C5943198C}"/>
              </a:ext>
            </a:extLst>
          </p:cNvPr>
          <p:cNvSpPr>
            <a:spLocks noChangeArrowheads="1"/>
          </p:cNvSpPr>
          <p:nvPr/>
        </p:nvSpPr>
        <p:spPr bwMode="auto">
          <a:xfrm>
            <a:off x="2574925" y="1125538"/>
            <a:ext cx="3994150"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プラットフォームの検証</a:t>
            </a:r>
            <a:endParaRPr lang="en-US" altLang="ja-JP" sz="1800" b="1">
              <a:ea typeface="メイリオ" panose="020B0604030504040204" pitchFamily="50" charset="-128"/>
            </a:endParaRPr>
          </a:p>
        </p:txBody>
      </p:sp>
      <p:pic>
        <p:nvPicPr>
          <p:cNvPr id="51206" name="図 1">
            <a:extLst>
              <a:ext uri="{FF2B5EF4-FFF2-40B4-BE49-F238E27FC236}">
                <a16:creationId xmlns:a16="http://schemas.microsoft.com/office/drawing/2014/main" id="{69BB60D2-38D7-4E65-9AB4-4EFEDBFF4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39900"/>
            <a:ext cx="23749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テキスト ボックス 10">
            <a:extLst>
              <a:ext uri="{FF2B5EF4-FFF2-40B4-BE49-F238E27FC236}">
                <a16:creationId xmlns:a16="http://schemas.microsoft.com/office/drawing/2014/main" id="{C3FFFCA9-1BBD-4162-9233-1A597005949E}"/>
              </a:ext>
            </a:extLst>
          </p:cNvPr>
          <p:cNvSpPr txBox="1">
            <a:spLocks noChangeArrowheads="1"/>
          </p:cNvSpPr>
          <p:nvPr/>
        </p:nvSpPr>
        <p:spPr bwMode="auto">
          <a:xfrm>
            <a:off x="6156325" y="5951538"/>
            <a:ext cx="2232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a:ea typeface="メイリオ" panose="020B0604030504040204" pitchFamily="50" charset="-128"/>
              </a:rPr>
              <a:t>検証時に開発したアプリ</a:t>
            </a:r>
            <a:endParaRPr lang="en-US" altLang="ja-JP" sz="1200">
              <a:ea typeface="メイリオ" panose="020B0604030504040204" pitchFamily="50" charset="-128"/>
            </a:endParaRPr>
          </a:p>
          <a:p>
            <a:pPr algn="ctr">
              <a:spcBef>
                <a:spcPct val="0"/>
              </a:spcBef>
              <a:buFontTx/>
              <a:buNone/>
            </a:pPr>
            <a:r>
              <a:rPr lang="en-US" altLang="ja-JP" sz="1200">
                <a:ea typeface="メイリオ" panose="020B0604030504040204" pitchFamily="50" charset="-128"/>
              </a:rPr>
              <a:t>(Xamarin.Android)</a:t>
            </a:r>
            <a:endParaRPr lang="ja-JP" altLang="en-US" sz="1200">
              <a:ea typeface="メイリオ" panose="020B0604030504040204" pitchFamily="50"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3">
            <a:extLst>
              <a:ext uri="{FF2B5EF4-FFF2-40B4-BE49-F238E27FC236}">
                <a16:creationId xmlns:a16="http://schemas.microsoft.com/office/drawing/2014/main" id="{FA2A0A78-A9CB-486D-A145-0E9B53098F8E}"/>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3251" name="Group 30">
            <a:extLst>
              <a:ext uri="{FF2B5EF4-FFF2-40B4-BE49-F238E27FC236}">
                <a16:creationId xmlns:a16="http://schemas.microsoft.com/office/drawing/2014/main" id="{0F83A8E6-C218-4063-AB1D-39AA77F3A9F8}"/>
              </a:ext>
            </a:extLst>
          </p:cNvPr>
          <p:cNvGrpSpPr>
            <a:grpSpLocks/>
          </p:cNvGrpSpPr>
          <p:nvPr/>
        </p:nvGrpSpPr>
        <p:grpSpPr bwMode="auto">
          <a:xfrm>
            <a:off x="584200" y="311150"/>
            <a:ext cx="7993063" cy="601663"/>
            <a:chOff x="340" y="206"/>
            <a:chExt cx="5035" cy="379"/>
          </a:xfrm>
        </p:grpSpPr>
        <p:sp>
          <p:nvSpPr>
            <p:cNvPr id="53272" name="Rectangle 31">
              <a:extLst>
                <a:ext uri="{FF2B5EF4-FFF2-40B4-BE49-F238E27FC236}">
                  <a16:creationId xmlns:a16="http://schemas.microsoft.com/office/drawing/2014/main" id="{DA221832-3CF5-4337-AE7E-5E930E34A342}"/>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3273" name="Text Box 32">
              <a:extLst>
                <a:ext uri="{FF2B5EF4-FFF2-40B4-BE49-F238E27FC236}">
                  <a16:creationId xmlns:a16="http://schemas.microsoft.com/office/drawing/2014/main" id="{EB58B6F0-45B8-428C-884E-B60E6639C9D3}"/>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3274" name="Rectangle 33">
              <a:extLst>
                <a:ext uri="{FF2B5EF4-FFF2-40B4-BE49-F238E27FC236}">
                  <a16:creationId xmlns:a16="http://schemas.microsoft.com/office/drawing/2014/main" id="{2A58CFEA-7AF2-4012-A094-9E3F0B046EDC}"/>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3252" name="Rectangle 22">
            <a:extLst>
              <a:ext uri="{FF2B5EF4-FFF2-40B4-BE49-F238E27FC236}">
                <a16:creationId xmlns:a16="http://schemas.microsoft.com/office/drawing/2014/main" id="{DFE68C95-54B0-4D6F-94DE-5949F14775F1}"/>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アプリの設計</a:t>
            </a:r>
            <a:endParaRPr lang="en-US" altLang="ja-JP" sz="1800" b="1">
              <a:ea typeface="メイリオ" panose="020B0604030504040204" pitchFamily="50" charset="-128"/>
            </a:endParaRPr>
          </a:p>
        </p:txBody>
      </p:sp>
      <p:sp>
        <p:nvSpPr>
          <p:cNvPr id="2" name="正方形/長方形 1">
            <a:extLst>
              <a:ext uri="{FF2B5EF4-FFF2-40B4-BE49-F238E27FC236}">
                <a16:creationId xmlns:a16="http://schemas.microsoft.com/office/drawing/2014/main" id="{F3A77FC9-2934-4154-9D2C-7B9C34121445}"/>
              </a:ext>
            </a:extLst>
          </p:cNvPr>
          <p:cNvSpPr/>
          <p:nvPr/>
        </p:nvSpPr>
        <p:spPr>
          <a:xfrm>
            <a:off x="1093788" y="2003425"/>
            <a:ext cx="1152525" cy="1081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外部</a:t>
            </a:r>
            <a:r>
              <a:rPr lang="en-US" altLang="ja-JP"/>
              <a:t>DB</a:t>
            </a:r>
            <a:endParaRPr lang="ja-JP" altLang="en-US"/>
          </a:p>
        </p:txBody>
      </p:sp>
      <p:sp>
        <p:nvSpPr>
          <p:cNvPr id="3" name="正方形/長方形 2">
            <a:extLst>
              <a:ext uri="{FF2B5EF4-FFF2-40B4-BE49-F238E27FC236}">
                <a16:creationId xmlns:a16="http://schemas.microsoft.com/office/drawing/2014/main" id="{69BF5901-12FB-455D-8CED-4C0626CB6BD9}"/>
              </a:ext>
            </a:extLst>
          </p:cNvPr>
          <p:cNvSpPr/>
          <p:nvPr/>
        </p:nvSpPr>
        <p:spPr>
          <a:xfrm>
            <a:off x="2862263" y="2011363"/>
            <a:ext cx="1871662"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内部</a:t>
            </a:r>
            <a:r>
              <a:rPr lang="en-US" altLang="ja-JP"/>
              <a:t>DB</a:t>
            </a:r>
            <a:endParaRPr lang="ja-JP" altLang="en-US"/>
          </a:p>
        </p:txBody>
      </p:sp>
      <p:sp>
        <p:nvSpPr>
          <p:cNvPr id="6" name="正方形/長方形 5">
            <a:extLst>
              <a:ext uri="{FF2B5EF4-FFF2-40B4-BE49-F238E27FC236}">
                <a16:creationId xmlns:a16="http://schemas.microsoft.com/office/drawing/2014/main" id="{A718B010-4D8E-4203-A249-848D845E51D8}"/>
              </a:ext>
            </a:extLst>
          </p:cNvPr>
          <p:cNvSpPr/>
          <p:nvPr/>
        </p:nvSpPr>
        <p:spPr>
          <a:xfrm>
            <a:off x="3348038" y="4310063"/>
            <a:ext cx="1439862" cy="1063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質問ページ</a:t>
            </a:r>
          </a:p>
        </p:txBody>
      </p:sp>
      <p:sp>
        <p:nvSpPr>
          <p:cNvPr id="12" name="正方形/長方形 11">
            <a:extLst>
              <a:ext uri="{FF2B5EF4-FFF2-40B4-BE49-F238E27FC236}">
                <a16:creationId xmlns:a16="http://schemas.microsoft.com/office/drawing/2014/main" id="{77D1FF18-C46F-4D7C-A2F1-D99661DD364A}"/>
              </a:ext>
            </a:extLst>
          </p:cNvPr>
          <p:cNvSpPr/>
          <p:nvPr/>
        </p:nvSpPr>
        <p:spPr>
          <a:xfrm>
            <a:off x="3289300" y="3068638"/>
            <a:ext cx="4033838"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データ格納クラス</a:t>
            </a:r>
          </a:p>
        </p:txBody>
      </p:sp>
      <p:cxnSp>
        <p:nvCxnSpPr>
          <p:cNvPr id="21" name="コネクタ: カギ線 20">
            <a:extLst>
              <a:ext uri="{FF2B5EF4-FFF2-40B4-BE49-F238E27FC236}">
                <a16:creationId xmlns:a16="http://schemas.microsoft.com/office/drawing/2014/main" id="{1D21F088-C4AC-4260-AB54-2FDA1D8D95D2}"/>
              </a:ext>
            </a:extLst>
          </p:cNvPr>
          <p:cNvCxnSpPr>
            <a:cxnSpLocks/>
            <a:stCxn id="12" idx="1"/>
            <a:endCxn id="2" idx="2"/>
          </p:cNvCxnSpPr>
          <p:nvPr/>
        </p:nvCxnSpPr>
        <p:spPr>
          <a:xfrm rot="10800000">
            <a:off x="1670050" y="3084513"/>
            <a:ext cx="1619250" cy="2730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37F47987-ED1C-43C7-B29C-627F4D217F17}"/>
              </a:ext>
            </a:extLst>
          </p:cNvPr>
          <p:cNvCxnSpPr>
            <a:cxnSpLocks/>
            <a:stCxn id="6" idx="0"/>
          </p:cNvCxnSpPr>
          <p:nvPr/>
        </p:nvCxnSpPr>
        <p:spPr>
          <a:xfrm flipH="1" flipV="1">
            <a:off x="4067175" y="3644900"/>
            <a:ext cx="1588" cy="665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06DCA26E-42B1-43F5-81E3-750F79601609}"/>
              </a:ext>
            </a:extLst>
          </p:cNvPr>
          <p:cNvSpPr/>
          <p:nvPr/>
        </p:nvSpPr>
        <p:spPr>
          <a:xfrm>
            <a:off x="5867400" y="4310063"/>
            <a:ext cx="1441450" cy="1063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分析ページ</a:t>
            </a:r>
          </a:p>
        </p:txBody>
      </p:sp>
      <p:cxnSp>
        <p:nvCxnSpPr>
          <p:cNvPr id="26" name="直線矢印コネクタ 25">
            <a:extLst>
              <a:ext uri="{FF2B5EF4-FFF2-40B4-BE49-F238E27FC236}">
                <a16:creationId xmlns:a16="http://schemas.microsoft.com/office/drawing/2014/main" id="{39B6F851-A47E-44B4-A5F4-315B39264D65}"/>
              </a:ext>
            </a:extLst>
          </p:cNvPr>
          <p:cNvCxnSpPr>
            <a:cxnSpLocks/>
            <a:endCxn id="28" idx="0"/>
          </p:cNvCxnSpPr>
          <p:nvPr/>
        </p:nvCxnSpPr>
        <p:spPr>
          <a:xfrm>
            <a:off x="6588125" y="3644900"/>
            <a:ext cx="0" cy="665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396" name="正方形/長方形 59395">
            <a:extLst>
              <a:ext uri="{FF2B5EF4-FFF2-40B4-BE49-F238E27FC236}">
                <a16:creationId xmlns:a16="http://schemas.microsoft.com/office/drawing/2014/main" id="{593A80F7-7520-499E-B252-F5A8590FD42A}"/>
              </a:ext>
            </a:extLst>
          </p:cNvPr>
          <p:cNvSpPr/>
          <p:nvPr/>
        </p:nvSpPr>
        <p:spPr>
          <a:xfrm>
            <a:off x="6026150" y="2003425"/>
            <a:ext cx="1498600"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アプリ履歴</a:t>
            </a:r>
          </a:p>
        </p:txBody>
      </p:sp>
      <p:cxnSp>
        <p:nvCxnSpPr>
          <p:cNvPr id="59400" name="コネクタ: カギ線 59399">
            <a:extLst>
              <a:ext uri="{FF2B5EF4-FFF2-40B4-BE49-F238E27FC236}">
                <a16:creationId xmlns:a16="http://schemas.microsoft.com/office/drawing/2014/main" id="{25EB8A15-0B11-4E84-8F61-FD115920577B}"/>
              </a:ext>
            </a:extLst>
          </p:cNvPr>
          <p:cNvCxnSpPr>
            <a:stCxn id="59396" idx="2"/>
            <a:endCxn id="12" idx="0"/>
          </p:cNvCxnSpPr>
          <p:nvPr/>
        </p:nvCxnSpPr>
        <p:spPr>
          <a:xfrm rot="5400000">
            <a:off x="5796757" y="2089944"/>
            <a:ext cx="488950" cy="14684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404" name="コネクタ: カギ線 59403">
            <a:extLst>
              <a:ext uri="{FF2B5EF4-FFF2-40B4-BE49-F238E27FC236}">
                <a16:creationId xmlns:a16="http://schemas.microsoft.com/office/drawing/2014/main" id="{3F30DB8D-FF6B-463E-8E2C-AA74A0331C2A}"/>
              </a:ext>
            </a:extLst>
          </p:cNvPr>
          <p:cNvCxnSpPr>
            <a:stCxn id="3" idx="2"/>
            <a:endCxn id="12" idx="0"/>
          </p:cNvCxnSpPr>
          <p:nvPr/>
        </p:nvCxnSpPr>
        <p:spPr>
          <a:xfrm rot="16200000" flipH="1">
            <a:off x="4311650" y="2073275"/>
            <a:ext cx="481013" cy="1509713"/>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409" name="正方形/長方形 59408">
            <a:extLst>
              <a:ext uri="{FF2B5EF4-FFF2-40B4-BE49-F238E27FC236}">
                <a16:creationId xmlns:a16="http://schemas.microsoft.com/office/drawing/2014/main" id="{4B76347E-50B3-447B-8968-0A186C3CE270}"/>
              </a:ext>
            </a:extLst>
          </p:cNvPr>
          <p:cNvSpPr/>
          <p:nvPr/>
        </p:nvSpPr>
        <p:spPr>
          <a:xfrm>
            <a:off x="827088" y="5013325"/>
            <a:ext cx="1728787" cy="8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質問ウィジェット</a:t>
            </a:r>
          </a:p>
        </p:txBody>
      </p:sp>
      <p:cxnSp>
        <p:nvCxnSpPr>
          <p:cNvPr id="59411" name="コネクタ: カギ線 59410">
            <a:extLst>
              <a:ext uri="{FF2B5EF4-FFF2-40B4-BE49-F238E27FC236}">
                <a16:creationId xmlns:a16="http://schemas.microsoft.com/office/drawing/2014/main" id="{951794BD-38F8-4DF6-B37F-55AA6DF51493}"/>
              </a:ext>
            </a:extLst>
          </p:cNvPr>
          <p:cNvCxnSpPr>
            <a:cxnSpLocks/>
            <a:stCxn id="59409" idx="0"/>
          </p:cNvCxnSpPr>
          <p:nvPr/>
        </p:nvCxnSpPr>
        <p:spPr>
          <a:xfrm rot="5400000" flipH="1" flipV="1">
            <a:off x="1764507" y="3501231"/>
            <a:ext cx="1439862" cy="158432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C8E4CFC2-A6B6-44A0-A1C1-90B6601A3C05}"/>
              </a:ext>
            </a:extLst>
          </p:cNvPr>
          <p:cNvSpPr/>
          <p:nvPr/>
        </p:nvSpPr>
        <p:spPr>
          <a:xfrm>
            <a:off x="3473450" y="5788025"/>
            <a:ext cx="1187450" cy="758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質問編集</a:t>
            </a:r>
          </a:p>
        </p:txBody>
      </p:sp>
      <p:sp>
        <p:nvSpPr>
          <p:cNvPr id="29" name="正方形/長方形 28">
            <a:extLst>
              <a:ext uri="{FF2B5EF4-FFF2-40B4-BE49-F238E27FC236}">
                <a16:creationId xmlns:a16="http://schemas.microsoft.com/office/drawing/2014/main" id="{787E40EF-0A43-475A-B806-D5C74F08A649}"/>
              </a:ext>
            </a:extLst>
          </p:cNvPr>
          <p:cNvSpPr/>
          <p:nvPr/>
        </p:nvSpPr>
        <p:spPr>
          <a:xfrm>
            <a:off x="5380038" y="5759450"/>
            <a:ext cx="1185862" cy="760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体調データ確認</a:t>
            </a:r>
          </a:p>
        </p:txBody>
      </p:sp>
      <p:sp>
        <p:nvSpPr>
          <p:cNvPr id="30" name="正方形/長方形 29">
            <a:extLst>
              <a:ext uri="{FF2B5EF4-FFF2-40B4-BE49-F238E27FC236}">
                <a16:creationId xmlns:a16="http://schemas.microsoft.com/office/drawing/2014/main" id="{CBF80994-E39D-4CED-9CC5-DA46A77473CD}"/>
              </a:ext>
            </a:extLst>
          </p:cNvPr>
          <p:cNvSpPr/>
          <p:nvPr/>
        </p:nvSpPr>
        <p:spPr>
          <a:xfrm>
            <a:off x="6864350" y="5762625"/>
            <a:ext cx="1185863" cy="758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スマホ使用量確認</a:t>
            </a:r>
          </a:p>
        </p:txBody>
      </p:sp>
      <p:cxnSp>
        <p:nvCxnSpPr>
          <p:cNvPr id="13" name="コネクタ: カギ線 12">
            <a:extLst>
              <a:ext uri="{FF2B5EF4-FFF2-40B4-BE49-F238E27FC236}">
                <a16:creationId xmlns:a16="http://schemas.microsoft.com/office/drawing/2014/main" id="{8699D8C1-9EBF-499F-9D1A-F77EFAFB3C39}"/>
              </a:ext>
            </a:extLst>
          </p:cNvPr>
          <p:cNvCxnSpPr>
            <a:stCxn id="6" idx="2"/>
            <a:endCxn id="24" idx="0"/>
          </p:cNvCxnSpPr>
          <p:nvPr/>
        </p:nvCxnSpPr>
        <p:spPr>
          <a:xfrm rot="5400000">
            <a:off x="3860800" y="5580063"/>
            <a:ext cx="414337" cy="158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コネクタ: カギ線 14">
            <a:extLst>
              <a:ext uri="{FF2B5EF4-FFF2-40B4-BE49-F238E27FC236}">
                <a16:creationId xmlns:a16="http://schemas.microsoft.com/office/drawing/2014/main" id="{EC86CEBC-C871-453B-A950-5E0E157C249F}"/>
              </a:ext>
            </a:extLst>
          </p:cNvPr>
          <p:cNvCxnSpPr>
            <a:stCxn id="28" idx="2"/>
            <a:endCxn id="29" idx="0"/>
          </p:cNvCxnSpPr>
          <p:nvPr/>
        </p:nvCxnSpPr>
        <p:spPr>
          <a:xfrm rot="5400000">
            <a:off x="6087269" y="5258594"/>
            <a:ext cx="385762" cy="61595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コネクタ: カギ線 16">
            <a:extLst>
              <a:ext uri="{FF2B5EF4-FFF2-40B4-BE49-F238E27FC236}">
                <a16:creationId xmlns:a16="http://schemas.microsoft.com/office/drawing/2014/main" id="{4673576C-033A-4946-A20D-2F6E002F8E16}"/>
              </a:ext>
            </a:extLst>
          </p:cNvPr>
          <p:cNvCxnSpPr>
            <a:stCxn id="28" idx="2"/>
            <a:endCxn id="30" idx="0"/>
          </p:cNvCxnSpPr>
          <p:nvPr/>
        </p:nvCxnSpPr>
        <p:spPr>
          <a:xfrm rot="16200000" flipH="1">
            <a:off x="6827838" y="5133975"/>
            <a:ext cx="388937" cy="8683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3">
            <a:extLst>
              <a:ext uri="{FF2B5EF4-FFF2-40B4-BE49-F238E27FC236}">
                <a16:creationId xmlns:a16="http://schemas.microsoft.com/office/drawing/2014/main" id="{24643AF1-BE37-43F2-B7F8-E5DE4C04F860}"/>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5299" name="Group 30">
            <a:extLst>
              <a:ext uri="{FF2B5EF4-FFF2-40B4-BE49-F238E27FC236}">
                <a16:creationId xmlns:a16="http://schemas.microsoft.com/office/drawing/2014/main" id="{1BB1C70A-022B-49D0-AD86-8090097F5B91}"/>
              </a:ext>
            </a:extLst>
          </p:cNvPr>
          <p:cNvGrpSpPr>
            <a:grpSpLocks/>
          </p:cNvGrpSpPr>
          <p:nvPr/>
        </p:nvGrpSpPr>
        <p:grpSpPr bwMode="auto">
          <a:xfrm>
            <a:off x="584200" y="311150"/>
            <a:ext cx="7993063" cy="601663"/>
            <a:chOff x="340" y="206"/>
            <a:chExt cx="5035" cy="379"/>
          </a:xfrm>
        </p:grpSpPr>
        <p:sp>
          <p:nvSpPr>
            <p:cNvPr id="55303" name="Rectangle 31">
              <a:extLst>
                <a:ext uri="{FF2B5EF4-FFF2-40B4-BE49-F238E27FC236}">
                  <a16:creationId xmlns:a16="http://schemas.microsoft.com/office/drawing/2014/main" id="{545A0E4E-EB51-4877-923E-C808607C3685}"/>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5304" name="Text Box 32">
              <a:extLst>
                <a:ext uri="{FF2B5EF4-FFF2-40B4-BE49-F238E27FC236}">
                  <a16:creationId xmlns:a16="http://schemas.microsoft.com/office/drawing/2014/main" id="{F49AFABC-9BAE-4C1F-AA76-654D02474E76}"/>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5305" name="Rectangle 33">
              <a:extLst>
                <a:ext uri="{FF2B5EF4-FFF2-40B4-BE49-F238E27FC236}">
                  <a16:creationId xmlns:a16="http://schemas.microsoft.com/office/drawing/2014/main" id="{731C29E3-7480-4098-AEDC-7EB94048EE20}"/>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5300" name="Text Box 20">
            <a:extLst>
              <a:ext uri="{FF2B5EF4-FFF2-40B4-BE49-F238E27FC236}">
                <a16:creationId xmlns:a16="http://schemas.microsoft.com/office/drawing/2014/main" id="{EB53F624-DB6A-4CEE-832A-3B878426079D}"/>
              </a:ext>
            </a:extLst>
          </p:cNvPr>
          <p:cNvSpPr txBox="1">
            <a:spLocks noChangeArrowheads="1"/>
          </p:cNvSpPr>
          <p:nvPr/>
        </p:nvSpPr>
        <p:spPr bwMode="auto">
          <a:xfrm>
            <a:off x="542925" y="1708150"/>
            <a:ext cx="5468938" cy="36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iOS</a:t>
            </a:r>
            <a:r>
              <a:rPr lang="ja-JP" altLang="en-US" sz="1600">
                <a:latin typeface="メイリオ" panose="020B0604030504040204" pitchFamily="50" charset="-128"/>
                <a:ea typeface="メイリオ" panose="020B0604030504040204" pitchFamily="50" charset="-128"/>
              </a:rPr>
              <a:t>ではアプリ開発者がスマートフォンの使用履歴情報にアクセスすることができないように、使用履歴は重大な個人情報である。</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であっても情報にアクセスするまでにそれなりのロックがかけられていることが予想された。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そのため</a:t>
            </a:r>
            <a:r>
              <a:rPr lang="en-US" altLang="ja-JP" sz="1600">
                <a:latin typeface="メイリオ" panose="020B0604030504040204" pitchFamily="50" charset="-128"/>
                <a:ea typeface="メイリオ" panose="020B0604030504040204" pitchFamily="50" charset="-128"/>
              </a:rPr>
              <a:t>Android Studio</a:t>
            </a:r>
            <a:r>
              <a:rPr lang="ja-JP" altLang="en-US" sz="1600">
                <a:latin typeface="メイリオ" panose="020B0604030504040204" pitchFamily="50" charset="-128"/>
                <a:ea typeface="メイリオ" panose="020B0604030504040204" pitchFamily="50" charset="-128"/>
              </a:rPr>
              <a:t>の検証も兼ねて開発元の開発環境＝最も信頼性のある環境で使用履歴にアクセスするテストを行った。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そもそも使用履歴にアクセスしようとする人が少ないのか</a:t>
            </a:r>
            <a:r>
              <a:rPr lang="en-US" altLang="ja-JP" sz="1600">
                <a:latin typeface="メイリオ" panose="020B0604030504040204" pitchFamily="50" charset="-128"/>
                <a:ea typeface="メイリオ" panose="020B0604030504040204" pitchFamily="50" charset="-128"/>
              </a:rPr>
              <a:t>Web</a:t>
            </a:r>
            <a:r>
              <a:rPr lang="ja-JP" altLang="en-US" sz="1600">
                <a:latin typeface="メイリオ" panose="020B0604030504040204" pitchFamily="50" charset="-128"/>
                <a:ea typeface="メイリオ" panose="020B0604030504040204" pitchFamily="50" charset="-128"/>
              </a:rPr>
              <a:t>上の情報が少なかったが、</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がデフォルトで秘匿している</a:t>
            </a:r>
            <a:r>
              <a:rPr lang="fr-FR" altLang="ja-JP" sz="1600">
                <a:latin typeface="メイリオ" panose="020B0604030504040204" pitchFamily="50" charset="-128"/>
                <a:ea typeface="メイリオ" panose="020B0604030504040204" pitchFamily="50" charset="-128"/>
              </a:rPr>
              <a:t>android.permission.PACKAGE_USAGE_STATS</a:t>
            </a:r>
            <a:r>
              <a:rPr lang="ja-JP" altLang="en-US" sz="1600">
                <a:latin typeface="メイリオ" panose="020B0604030504040204" pitchFamily="50" charset="-128"/>
                <a:ea typeface="メイリオ" panose="020B0604030504040204" pitchFamily="50" charset="-128"/>
              </a:rPr>
              <a:t>を要求することで使用できることがわかり実装に成功。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その後</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に機能を移植。</a:t>
            </a:r>
            <a:endParaRPr lang="en-US" altLang="ja-JP" sz="1600">
              <a:latin typeface="メイリオ" panose="020B0604030504040204" pitchFamily="50" charset="-128"/>
              <a:ea typeface="メイリオ" panose="020B0604030504040204" pitchFamily="50" charset="-128"/>
            </a:endParaRPr>
          </a:p>
        </p:txBody>
      </p:sp>
      <p:sp>
        <p:nvSpPr>
          <p:cNvPr id="55301" name="Rectangle 22">
            <a:extLst>
              <a:ext uri="{FF2B5EF4-FFF2-40B4-BE49-F238E27FC236}">
                <a16:creationId xmlns:a16="http://schemas.microsoft.com/office/drawing/2014/main" id="{E2A2E397-F8C4-47BE-8D8D-7C23C3D26D5B}"/>
              </a:ext>
            </a:extLst>
          </p:cNvPr>
          <p:cNvSpPr>
            <a:spLocks noChangeArrowheads="1"/>
          </p:cNvSpPr>
          <p:nvPr/>
        </p:nvSpPr>
        <p:spPr bwMode="auto">
          <a:xfrm>
            <a:off x="2124075" y="1125538"/>
            <a:ext cx="4895850"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スマートフォン使用履歴情報へのアクセス</a:t>
            </a:r>
            <a:endParaRPr lang="en-US" altLang="ja-JP" sz="1800" b="1">
              <a:ea typeface="メイリオ" panose="020B0604030504040204" pitchFamily="50" charset="-128"/>
            </a:endParaRPr>
          </a:p>
        </p:txBody>
      </p:sp>
      <p:pic>
        <p:nvPicPr>
          <p:cNvPr id="55302" name="図 1">
            <a:extLst>
              <a:ext uri="{FF2B5EF4-FFF2-40B4-BE49-F238E27FC236}">
                <a16:creationId xmlns:a16="http://schemas.microsoft.com/office/drawing/2014/main" id="{55AF4B1A-789A-4571-9310-CCCD13E44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708150"/>
            <a:ext cx="259873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3">
            <a:extLst>
              <a:ext uri="{FF2B5EF4-FFF2-40B4-BE49-F238E27FC236}">
                <a16:creationId xmlns:a16="http://schemas.microsoft.com/office/drawing/2014/main" id="{FD60E187-F0BA-4800-A949-05C037C046E2}"/>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7347" name="Group 30">
            <a:extLst>
              <a:ext uri="{FF2B5EF4-FFF2-40B4-BE49-F238E27FC236}">
                <a16:creationId xmlns:a16="http://schemas.microsoft.com/office/drawing/2014/main" id="{562A6D53-0C9A-4F40-A1AF-EE7733E5894C}"/>
              </a:ext>
            </a:extLst>
          </p:cNvPr>
          <p:cNvGrpSpPr>
            <a:grpSpLocks/>
          </p:cNvGrpSpPr>
          <p:nvPr/>
        </p:nvGrpSpPr>
        <p:grpSpPr bwMode="auto">
          <a:xfrm>
            <a:off x="584200" y="311150"/>
            <a:ext cx="7993063" cy="601663"/>
            <a:chOff x="340" y="206"/>
            <a:chExt cx="5035" cy="379"/>
          </a:xfrm>
        </p:grpSpPr>
        <p:sp>
          <p:nvSpPr>
            <p:cNvPr id="57350" name="Rectangle 31">
              <a:extLst>
                <a:ext uri="{FF2B5EF4-FFF2-40B4-BE49-F238E27FC236}">
                  <a16:creationId xmlns:a16="http://schemas.microsoft.com/office/drawing/2014/main" id="{2AB962B1-DFF2-4FEA-98FB-367EDDA98A5E}"/>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7351" name="Text Box 32">
              <a:extLst>
                <a:ext uri="{FF2B5EF4-FFF2-40B4-BE49-F238E27FC236}">
                  <a16:creationId xmlns:a16="http://schemas.microsoft.com/office/drawing/2014/main" id="{CE38A0BC-7CC7-4CDD-8A78-C345B1CCB2E7}"/>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7352" name="Rectangle 33">
              <a:extLst>
                <a:ext uri="{FF2B5EF4-FFF2-40B4-BE49-F238E27FC236}">
                  <a16:creationId xmlns:a16="http://schemas.microsoft.com/office/drawing/2014/main" id="{D32808DB-C323-4134-A7B6-F9FF1D5331A0}"/>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7348" name="Rectangle 22">
            <a:extLst>
              <a:ext uri="{FF2B5EF4-FFF2-40B4-BE49-F238E27FC236}">
                <a16:creationId xmlns:a16="http://schemas.microsoft.com/office/drawing/2014/main" id="{345ED80B-31CC-4D71-84F4-D710883C58F7}"/>
              </a:ext>
            </a:extLst>
          </p:cNvPr>
          <p:cNvSpPr>
            <a:spLocks noChangeArrowheads="1"/>
          </p:cNvSpPr>
          <p:nvPr/>
        </p:nvSpPr>
        <p:spPr bwMode="auto">
          <a:xfrm>
            <a:off x="2268538" y="1125538"/>
            <a:ext cx="460692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b="1">
                <a:ea typeface="メイリオ" panose="020B0604030504040204" pitchFamily="50" charset="-128"/>
              </a:rPr>
              <a:t>Xamarin.Android</a:t>
            </a:r>
            <a:r>
              <a:rPr lang="ja-JP" altLang="en-US" sz="1800" b="1">
                <a:ea typeface="メイリオ" panose="020B0604030504040204" pitchFamily="50" charset="-128"/>
              </a:rPr>
              <a:t>でのグラフ機能の検証</a:t>
            </a:r>
            <a:endParaRPr lang="en-US" altLang="ja-JP" sz="1800" b="1">
              <a:ea typeface="メイリオ" panose="020B0604030504040204" pitchFamily="50" charset="-128"/>
            </a:endParaRPr>
          </a:p>
        </p:txBody>
      </p:sp>
      <p:sp>
        <p:nvSpPr>
          <p:cNvPr id="57349" name="Text Box 20">
            <a:extLst>
              <a:ext uri="{FF2B5EF4-FFF2-40B4-BE49-F238E27FC236}">
                <a16:creationId xmlns:a16="http://schemas.microsoft.com/office/drawing/2014/main" id="{C846CFAF-09FC-4E04-A762-C9A208EDC83E}"/>
              </a:ext>
            </a:extLst>
          </p:cNvPr>
          <p:cNvSpPr txBox="1">
            <a:spLocks noChangeArrowheads="1"/>
          </p:cNvSpPr>
          <p:nvPr/>
        </p:nvSpPr>
        <p:spPr bwMode="auto">
          <a:xfrm>
            <a:off x="542925" y="1708150"/>
            <a:ext cx="8058150"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集計したデータをユーザーが分析するために、</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でグラフを表示する必要があった。しかし、</a:t>
            </a:r>
            <a:r>
              <a:rPr lang="en-US" altLang="ja-JP" sz="1600">
                <a:latin typeface="メイリオ" panose="020B0604030504040204" pitchFamily="50" charset="-128"/>
                <a:ea typeface="メイリオ" panose="020B0604030504040204" pitchFamily="50" charset="-128"/>
              </a:rPr>
              <a:t>Xamarin</a:t>
            </a:r>
            <a:r>
              <a:rPr lang="ja-JP" altLang="en-US" sz="1600">
                <a:latin typeface="メイリオ" panose="020B0604030504040204" pitchFamily="50" charset="-128"/>
                <a:ea typeface="メイリオ" panose="020B0604030504040204" pitchFamily="50" charset="-128"/>
              </a:rPr>
              <a:t>にも</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にもネイティブのグラフ表示機能が無いため、外部から機能を追加する必要があった。どの外部ライブラリを使用するかを検証した。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b="1">
                <a:latin typeface="メイリオ" panose="020B0604030504040204" pitchFamily="50" charset="-128"/>
                <a:ea typeface="メイリオ" panose="020B0604030504040204" pitchFamily="50" charset="-128"/>
              </a:rPr>
              <a:t>Oxyplot</a:t>
            </a: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Oxyplot</a:t>
            </a:r>
            <a:r>
              <a:rPr lang="ja-JP" altLang="en-US" sz="1600">
                <a:latin typeface="メイリオ" panose="020B0604030504040204" pitchFamily="50" charset="-128"/>
                <a:ea typeface="メイリオ" panose="020B0604030504040204" pitchFamily="50" charset="-128"/>
              </a:rPr>
              <a:t>によって</a:t>
            </a:r>
            <a:r>
              <a:rPr lang="en-US" altLang="ja-JP" sz="1600">
                <a:latin typeface="メイリオ" panose="020B0604030504040204" pitchFamily="50" charset="-128"/>
                <a:ea typeface="メイリオ" panose="020B0604030504040204" pitchFamily="50" charset="-128"/>
              </a:rPr>
              <a:t>Xamarin</a:t>
            </a:r>
            <a:r>
              <a:rPr lang="ja-JP" altLang="en-US" sz="1600">
                <a:latin typeface="メイリオ" panose="020B0604030504040204" pitchFamily="50" charset="-128"/>
                <a:ea typeface="メイリオ" panose="020B0604030504040204" pitchFamily="50" charset="-128"/>
              </a:rPr>
              <a:t>用に開発されたグラフ表示機能。日本語で解説された</a:t>
            </a:r>
            <a:r>
              <a:rPr lang="en-US" altLang="ja-JP" sz="1600">
                <a:latin typeface="メイリオ" panose="020B0604030504040204" pitchFamily="50" charset="-128"/>
                <a:ea typeface="メイリオ" panose="020B0604030504040204" pitchFamily="50" charset="-128"/>
              </a:rPr>
              <a:t>Web</a:t>
            </a:r>
            <a:r>
              <a:rPr lang="ja-JP" altLang="en-US" sz="1600">
                <a:latin typeface="メイリオ" panose="020B0604030504040204" pitchFamily="50" charset="-128"/>
                <a:ea typeface="メイリオ" panose="020B0604030504040204" pitchFamily="50" charset="-128"/>
              </a:rPr>
              <a:t>ページも少ないながら存在する。しかし公式のドキュメントページが存在せず、解説ページも非常に貧弱。</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レーダーチャート機能が存在しないことで使用を断念した。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b="1">
                <a:latin typeface="メイリオ" panose="020B0604030504040204" pitchFamily="50" charset="-128"/>
                <a:ea typeface="メイリオ" panose="020B0604030504040204" pitchFamily="50" charset="-128"/>
              </a:rPr>
              <a:t>MPAndroidChart</a:t>
            </a: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上でグラフを表示する際によく使われている外部ライブラリを</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用に移植したもの。</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での日本語記事はほぼ無いが、</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で使用している記事が一定数あるため比較的導入しやすい。個人で開発されているため信頼性は低め。</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導入後、</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上での動作不能バグを発見したため使用を断念。</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3">
            <a:extLst>
              <a:ext uri="{FF2B5EF4-FFF2-40B4-BE49-F238E27FC236}">
                <a16:creationId xmlns:a16="http://schemas.microsoft.com/office/drawing/2014/main" id="{F4C7D32F-2F79-4C63-9B6E-C6A3F96912A4}"/>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9395" name="Group 30">
            <a:extLst>
              <a:ext uri="{FF2B5EF4-FFF2-40B4-BE49-F238E27FC236}">
                <a16:creationId xmlns:a16="http://schemas.microsoft.com/office/drawing/2014/main" id="{9250075D-E76A-4CF4-8061-009C3CD68EDB}"/>
              </a:ext>
            </a:extLst>
          </p:cNvPr>
          <p:cNvGrpSpPr>
            <a:grpSpLocks/>
          </p:cNvGrpSpPr>
          <p:nvPr/>
        </p:nvGrpSpPr>
        <p:grpSpPr bwMode="auto">
          <a:xfrm>
            <a:off x="584200" y="311150"/>
            <a:ext cx="7993063" cy="601663"/>
            <a:chOff x="340" y="206"/>
            <a:chExt cx="5035" cy="379"/>
          </a:xfrm>
        </p:grpSpPr>
        <p:sp>
          <p:nvSpPr>
            <p:cNvPr id="59398" name="Rectangle 31">
              <a:extLst>
                <a:ext uri="{FF2B5EF4-FFF2-40B4-BE49-F238E27FC236}">
                  <a16:creationId xmlns:a16="http://schemas.microsoft.com/office/drawing/2014/main" id="{8BD076B1-A08A-49B1-99C9-CE160E5D6017}"/>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9399" name="Text Box 32">
              <a:extLst>
                <a:ext uri="{FF2B5EF4-FFF2-40B4-BE49-F238E27FC236}">
                  <a16:creationId xmlns:a16="http://schemas.microsoft.com/office/drawing/2014/main" id="{58680AA5-0DBD-4770-9ECD-E029E73E4107}"/>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9400" name="Rectangle 33">
              <a:extLst>
                <a:ext uri="{FF2B5EF4-FFF2-40B4-BE49-F238E27FC236}">
                  <a16:creationId xmlns:a16="http://schemas.microsoft.com/office/drawing/2014/main" id="{674FD065-697D-404A-B0C1-521BE1884D24}"/>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9396" name="Rectangle 22">
            <a:extLst>
              <a:ext uri="{FF2B5EF4-FFF2-40B4-BE49-F238E27FC236}">
                <a16:creationId xmlns:a16="http://schemas.microsoft.com/office/drawing/2014/main" id="{A2BA1552-35F4-4FAF-997C-7E6DC46D43FE}"/>
              </a:ext>
            </a:extLst>
          </p:cNvPr>
          <p:cNvSpPr>
            <a:spLocks noChangeArrowheads="1"/>
          </p:cNvSpPr>
          <p:nvPr/>
        </p:nvSpPr>
        <p:spPr bwMode="auto">
          <a:xfrm>
            <a:off x="2268538" y="1125538"/>
            <a:ext cx="460692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b="1">
                <a:ea typeface="メイリオ" panose="020B0604030504040204" pitchFamily="50" charset="-128"/>
              </a:rPr>
              <a:t>Xamarin.Android</a:t>
            </a:r>
            <a:r>
              <a:rPr lang="ja-JP" altLang="en-US" sz="1800" b="1">
                <a:ea typeface="メイリオ" panose="020B0604030504040204" pitchFamily="50" charset="-128"/>
              </a:rPr>
              <a:t>でのグラフ機能の検証</a:t>
            </a:r>
            <a:endParaRPr lang="en-US" altLang="ja-JP" sz="1800" b="1">
              <a:ea typeface="メイリオ" panose="020B0604030504040204" pitchFamily="50" charset="-128"/>
            </a:endParaRPr>
          </a:p>
        </p:txBody>
      </p:sp>
      <p:sp>
        <p:nvSpPr>
          <p:cNvPr id="59397" name="Text Box 20">
            <a:extLst>
              <a:ext uri="{FF2B5EF4-FFF2-40B4-BE49-F238E27FC236}">
                <a16:creationId xmlns:a16="http://schemas.microsoft.com/office/drawing/2014/main" id="{9929A01A-DD9B-483C-8E34-D152B5A01208}"/>
              </a:ext>
            </a:extLst>
          </p:cNvPr>
          <p:cNvSpPr txBox="1">
            <a:spLocks noChangeArrowheads="1"/>
          </p:cNvSpPr>
          <p:nvPr/>
        </p:nvSpPr>
        <p:spPr bwMode="auto">
          <a:xfrm>
            <a:off x="542925" y="1708150"/>
            <a:ext cx="80581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b="1">
                <a:latin typeface="メイリオ" panose="020B0604030504040204" pitchFamily="50" charset="-128"/>
                <a:ea typeface="メイリオ" panose="020B0604030504040204" pitchFamily="50" charset="-128"/>
              </a:rPr>
              <a:t>SfChart</a:t>
            </a: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Syncfusion</a:t>
            </a:r>
            <a:r>
              <a:rPr lang="ja-JP" altLang="en-US" sz="1600">
                <a:latin typeface="メイリオ" panose="020B0604030504040204" pitchFamily="50" charset="-128"/>
                <a:ea typeface="メイリオ" panose="020B0604030504040204" pitchFamily="50" charset="-128"/>
              </a:rPr>
              <a:t>社によって開発された、マルチプラットフォーム向けのライブラリの中のグラフ機能。日本語での解説サイトが現在一つも無い（ので僕のブログに書く）が、完全ではないが丁寧なドキュメンテーションページが作られており、コミュニティフォーラムまで存在するため導入しやすい。十分な信頼性。</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Syncfusion</a:t>
            </a:r>
            <a:r>
              <a:rPr lang="ja-JP" altLang="en-US" sz="1600">
                <a:latin typeface="メイリオ" panose="020B0604030504040204" pitchFamily="50" charset="-128"/>
                <a:ea typeface="メイリオ" panose="020B0604030504040204" pitchFamily="50" charset="-128"/>
              </a:rPr>
              <a:t>のコミュニティライセンス（無料）を取得し、ライブラリを呼び出す前にライセンスを宣言する必要がある。オフラインで動作しない可能性あり。</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総合的に</a:t>
            </a:r>
            <a:r>
              <a:rPr lang="en-US" altLang="ja-JP" sz="1600">
                <a:latin typeface="メイリオ" panose="020B0604030504040204" pitchFamily="50" charset="-128"/>
                <a:ea typeface="メイリオ" panose="020B0604030504040204" pitchFamily="50" charset="-128"/>
              </a:rPr>
              <a:t>SfChart</a:t>
            </a:r>
            <a:r>
              <a:rPr lang="ja-JP" altLang="en-US" sz="1600">
                <a:latin typeface="メイリオ" panose="020B0604030504040204" pitchFamily="50" charset="-128"/>
                <a:ea typeface="メイリオ" panose="020B0604030504040204" pitchFamily="50" charset="-128"/>
              </a:rPr>
              <a:t>を使用することにした。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10">
            <a:extLst>
              <a:ext uri="{FF2B5EF4-FFF2-40B4-BE49-F238E27FC236}">
                <a16:creationId xmlns:a16="http://schemas.microsoft.com/office/drawing/2014/main" id="{774379DD-A6F0-4EC8-9959-2DF718AB0ECD}"/>
              </a:ext>
            </a:extLst>
          </p:cNvPr>
          <p:cNvSpPr>
            <a:spLocks noChangeShapeType="1"/>
          </p:cNvSpPr>
          <p:nvPr/>
        </p:nvSpPr>
        <p:spPr bwMode="auto">
          <a:xfrm>
            <a:off x="1116013" y="1268413"/>
            <a:ext cx="691356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8195" name="Group 30">
            <a:extLst>
              <a:ext uri="{FF2B5EF4-FFF2-40B4-BE49-F238E27FC236}">
                <a16:creationId xmlns:a16="http://schemas.microsoft.com/office/drawing/2014/main" id="{F5729DD4-CFEE-44CB-8B1B-A942642D1F19}"/>
              </a:ext>
            </a:extLst>
          </p:cNvPr>
          <p:cNvGrpSpPr>
            <a:grpSpLocks/>
          </p:cNvGrpSpPr>
          <p:nvPr/>
        </p:nvGrpSpPr>
        <p:grpSpPr bwMode="auto">
          <a:xfrm>
            <a:off x="584200" y="311150"/>
            <a:ext cx="7993063" cy="566738"/>
            <a:chOff x="340" y="206"/>
            <a:chExt cx="5035" cy="357"/>
          </a:xfrm>
        </p:grpSpPr>
        <p:sp>
          <p:nvSpPr>
            <p:cNvPr id="8198" name="Rectangle 31">
              <a:extLst>
                <a:ext uri="{FF2B5EF4-FFF2-40B4-BE49-F238E27FC236}">
                  <a16:creationId xmlns:a16="http://schemas.microsoft.com/office/drawing/2014/main" id="{5F10C85B-803A-4EB0-B5DA-8FB27F1D71D4}"/>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8199" name="Text Box 32">
              <a:extLst>
                <a:ext uri="{FF2B5EF4-FFF2-40B4-BE49-F238E27FC236}">
                  <a16:creationId xmlns:a16="http://schemas.microsoft.com/office/drawing/2014/main" id="{CDD77D02-A0CB-44C4-9B39-2BE6CF77690E}"/>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8200" name="Rectangle 33">
              <a:extLst>
                <a:ext uri="{FF2B5EF4-FFF2-40B4-BE49-F238E27FC236}">
                  <a16:creationId xmlns:a16="http://schemas.microsoft.com/office/drawing/2014/main" id="{7E58DDD3-9931-4718-AA32-E8A1B23A83B6}"/>
                </a:ext>
              </a:extLst>
            </p:cNvPr>
            <p:cNvSpPr>
              <a:spLocks noChangeArrowheads="1"/>
            </p:cNvSpPr>
            <p:nvPr/>
          </p:nvSpPr>
          <p:spPr bwMode="auto">
            <a:xfrm>
              <a:off x="581" y="255"/>
              <a:ext cx="5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目次</a:t>
              </a:r>
            </a:p>
          </p:txBody>
        </p:sp>
      </p:grpSp>
      <p:sp>
        <p:nvSpPr>
          <p:cNvPr id="8196" name="Line 57">
            <a:extLst>
              <a:ext uri="{FF2B5EF4-FFF2-40B4-BE49-F238E27FC236}">
                <a16:creationId xmlns:a16="http://schemas.microsoft.com/office/drawing/2014/main" id="{318C8A02-477A-48FC-8562-F63154C40E5D}"/>
              </a:ext>
            </a:extLst>
          </p:cNvPr>
          <p:cNvSpPr>
            <a:spLocks noChangeShapeType="1"/>
          </p:cNvSpPr>
          <p:nvPr/>
        </p:nvSpPr>
        <p:spPr bwMode="auto">
          <a:xfrm>
            <a:off x="1116013" y="6381750"/>
            <a:ext cx="691356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197" name="Text Box 61">
            <a:extLst>
              <a:ext uri="{FF2B5EF4-FFF2-40B4-BE49-F238E27FC236}">
                <a16:creationId xmlns:a16="http://schemas.microsoft.com/office/drawing/2014/main" id="{3AF999AB-0365-4D20-9521-C7B80F034DA0}"/>
              </a:ext>
            </a:extLst>
          </p:cNvPr>
          <p:cNvSpPr txBox="1">
            <a:spLocks noChangeArrowheads="1"/>
          </p:cNvSpPr>
          <p:nvPr/>
        </p:nvSpPr>
        <p:spPr bwMode="auto">
          <a:xfrm>
            <a:off x="1187450" y="1412875"/>
            <a:ext cx="6913563"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ea typeface="メイリオ" panose="020B0604030504040204" pitchFamily="50" charset="-128"/>
              </a:rPr>
              <a:t>二部　活動詳細：スマートフォン依存症</a:t>
            </a:r>
            <a:endParaRPr lang="en-US" altLang="ja-JP" sz="24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7</a:t>
            </a:r>
            <a:r>
              <a:rPr lang="ja-JP" altLang="en-US" sz="1800">
                <a:latin typeface="ＭＳ Ｐゴシック" panose="020B0600070205080204" pitchFamily="50" charset="-128"/>
                <a:ea typeface="メイリオ" panose="020B0604030504040204" pitchFamily="50" charset="-128"/>
              </a:rPr>
              <a:t>章　アプリ開発</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8</a:t>
            </a:r>
            <a:r>
              <a:rPr lang="ja-JP" altLang="en-US" sz="1800">
                <a:latin typeface="ＭＳ Ｐゴシック" panose="020B0600070205080204" pitchFamily="50" charset="-128"/>
                <a:ea typeface="メイリオ" panose="020B0604030504040204" pitchFamily="50" charset="-128"/>
              </a:rPr>
              <a:t>章　実地試験</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9</a:t>
            </a:r>
            <a:r>
              <a:rPr lang="ja-JP" altLang="en-US" sz="1800">
                <a:latin typeface="ＭＳ Ｐゴシック" panose="020B0600070205080204" pitchFamily="50" charset="-128"/>
                <a:ea typeface="メイリオ" panose="020B0604030504040204" pitchFamily="50" charset="-128"/>
              </a:rPr>
              <a:t>章　データ分析</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10</a:t>
            </a:r>
            <a:r>
              <a:rPr lang="ja-JP" altLang="en-US" sz="1800">
                <a:latin typeface="ＭＳ Ｐゴシック" panose="020B0600070205080204" pitchFamily="50" charset="-128"/>
                <a:ea typeface="メイリオ" panose="020B0604030504040204" pitchFamily="50" charset="-128"/>
              </a:rPr>
              <a:t>章　報告書作成</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11</a:t>
            </a:r>
            <a:r>
              <a:rPr lang="ja-JP" altLang="en-US" sz="1800">
                <a:latin typeface="ＭＳ Ｐゴシック" panose="020B0600070205080204" pitchFamily="50" charset="-128"/>
                <a:ea typeface="メイリオ" panose="020B0604030504040204" pitchFamily="50" charset="-128"/>
              </a:rPr>
              <a:t>章　学会発表</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12</a:t>
            </a:r>
            <a:r>
              <a:rPr lang="ja-JP" altLang="en-US" sz="1800">
                <a:latin typeface="ＭＳ Ｐゴシック" panose="020B0600070205080204" pitchFamily="50" charset="-128"/>
                <a:ea typeface="メイリオ" panose="020B0604030504040204" pitchFamily="50" charset="-128"/>
              </a:rPr>
              <a:t>章　ビジネス心理検定</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ja-JP" altLang="en-US" sz="2400">
                <a:latin typeface="ＭＳ Ｐゴシック" panose="020B0600070205080204" pitchFamily="50" charset="-128"/>
                <a:ea typeface="メイリオ" panose="020B0604030504040204" pitchFamily="50" charset="-128"/>
              </a:rPr>
              <a:t>三部　研究成果：スマートフォン依存症</a:t>
            </a:r>
            <a:endParaRPr lang="en-US" altLang="ja-JP" sz="24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1</a:t>
            </a:r>
            <a:r>
              <a:rPr lang="ja-JP" altLang="en-US" sz="1800">
                <a:latin typeface="ＭＳ Ｐゴシック" panose="020B0600070205080204" pitchFamily="50" charset="-128"/>
                <a:ea typeface="メイリオ" panose="020B0604030504040204" pitchFamily="50" charset="-128"/>
              </a:rPr>
              <a:t>章　依存症</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依存症への対処例</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2</a:t>
            </a:r>
            <a:r>
              <a:rPr lang="ja-JP" altLang="en-US" sz="1800">
                <a:latin typeface="ＭＳ Ｐゴシック" panose="020B0600070205080204" pitchFamily="50" charset="-128"/>
                <a:ea typeface="メイリオ" panose="020B0604030504040204" pitchFamily="50" charset="-128"/>
              </a:rPr>
              <a:t>章　仮説</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3</a:t>
            </a:r>
            <a:r>
              <a:rPr lang="ja-JP" altLang="en-US" sz="1800">
                <a:latin typeface="ＭＳ Ｐゴシック" panose="020B0600070205080204" pitchFamily="50" charset="-128"/>
                <a:ea typeface="メイリオ" panose="020B0604030504040204" pitchFamily="50" charset="-128"/>
              </a:rPr>
              <a:t>章　目標</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4</a:t>
            </a:r>
            <a:r>
              <a:rPr lang="ja-JP" altLang="en-US" sz="1800">
                <a:latin typeface="ＭＳ Ｐゴシック" panose="020B0600070205080204" pitchFamily="50" charset="-128"/>
                <a:ea typeface="メイリオ" panose="020B0604030504040204" pitchFamily="50" charset="-128"/>
              </a:rPr>
              <a:t>章　開発成果</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5</a:t>
            </a:r>
            <a:r>
              <a:rPr lang="ja-JP" altLang="en-US" sz="1800">
                <a:latin typeface="ＭＳ Ｐゴシック" panose="020B0600070205080204" pitchFamily="50" charset="-128"/>
                <a:ea typeface="メイリオ" panose="020B0604030504040204" pitchFamily="50" charset="-128"/>
              </a:rPr>
              <a:t>章　検証</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データ</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データ分析</a:t>
            </a:r>
            <a:endParaRPr lang="en-US" altLang="ja-JP" sz="1800">
              <a:latin typeface="ＭＳ Ｐゴシック" panose="020B0600070205080204" pitchFamily="50" charset="-128"/>
              <a:ea typeface="メイリオ" panose="020B0604030504040204" pitchFamily="5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3">
            <a:extLst>
              <a:ext uri="{FF2B5EF4-FFF2-40B4-BE49-F238E27FC236}">
                <a16:creationId xmlns:a16="http://schemas.microsoft.com/office/drawing/2014/main" id="{1A07E309-933D-4A40-8FAA-73606B59B2CA}"/>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61443" name="Group 30">
            <a:extLst>
              <a:ext uri="{FF2B5EF4-FFF2-40B4-BE49-F238E27FC236}">
                <a16:creationId xmlns:a16="http://schemas.microsoft.com/office/drawing/2014/main" id="{B573ED80-0633-4567-A092-76509B138A48}"/>
              </a:ext>
            </a:extLst>
          </p:cNvPr>
          <p:cNvGrpSpPr>
            <a:grpSpLocks/>
          </p:cNvGrpSpPr>
          <p:nvPr/>
        </p:nvGrpSpPr>
        <p:grpSpPr bwMode="auto">
          <a:xfrm>
            <a:off x="584200" y="311150"/>
            <a:ext cx="7993063" cy="601663"/>
            <a:chOff x="340" y="206"/>
            <a:chExt cx="5035" cy="379"/>
          </a:xfrm>
        </p:grpSpPr>
        <p:sp>
          <p:nvSpPr>
            <p:cNvPr id="61446" name="Rectangle 31">
              <a:extLst>
                <a:ext uri="{FF2B5EF4-FFF2-40B4-BE49-F238E27FC236}">
                  <a16:creationId xmlns:a16="http://schemas.microsoft.com/office/drawing/2014/main" id="{AFF5E630-7317-4D25-AF0F-53AF8EF020DB}"/>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1447" name="Text Box 32">
              <a:extLst>
                <a:ext uri="{FF2B5EF4-FFF2-40B4-BE49-F238E27FC236}">
                  <a16:creationId xmlns:a16="http://schemas.microsoft.com/office/drawing/2014/main" id="{C3D76D64-1D8E-4351-B9C4-B91B0207DA7E}"/>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61448" name="Rectangle 33">
              <a:extLst>
                <a:ext uri="{FF2B5EF4-FFF2-40B4-BE49-F238E27FC236}">
                  <a16:creationId xmlns:a16="http://schemas.microsoft.com/office/drawing/2014/main" id="{D86F6B73-EA2F-4F1C-A147-611712ECFD20}"/>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61444" name="Rectangle 22">
            <a:extLst>
              <a:ext uri="{FF2B5EF4-FFF2-40B4-BE49-F238E27FC236}">
                <a16:creationId xmlns:a16="http://schemas.microsoft.com/office/drawing/2014/main" id="{9769C38D-13B3-4F97-966F-C0237D77A6A7}"/>
              </a:ext>
            </a:extLst>
          </p:cNvPr>
          <p:cNvSpPr>
            <a:spLocks noChangeArrowheads="1"/>
          </p:cNvSpPr>
          <p:nvPr/>
        </p:nvSpPr>
        <p:spPr bwMode="auto">
          <a:xfrm>
            <a:off x="2195737" y="1125538"/>
            <a:ext cx="4752528"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b="1">
                <a:ea typeface="メイリオ" panose="020B0604030504040204" pitchFamily="50" charset="-128"/>
              </a:rPr>
              <a:t>Xamarin.Android</a:t>
            </a:r>
            <a:r>
              <a:rPr lang="ja-JP" altLang="en-US" sz="1800" b="1">
                <a:ea typeface="メイリオ" panose="020B0604030504040204" pitchFamily="50" charset="-128"/>
              </a:rPr>
              <a:t>でのローカルデータベース</a:t>
            </a:r>
            <a:endParaRPr lang="en-US" altLang="ja-JP" sz="1800" b="1">
              <a:ea typeface="メイリオ" panose="020B0604030504040204" pitchFamily="50" charset="-128"/>
            </a:endParaRPr>
          </a:p>
        </p:txBody>
      </p:sp>
      <p:sp>
        <p:nvSpPr>
          <p:cNvPr id="61445" name="Text Box 20">
            <a:extLst>
              <a:ext uri="{FF2B5EF4-FFF2-40B4-BE49-F238E27FC236}">
                <a16:creationId xmlns:a16="http://schemas.microsoft.com/office/drawing/2014/main" id="{3E20A0DC-C5F6-4111-BE93-3D03D538B09C}"/>
              </a:ext>
            </a:extLst>
          </p:cNvPr>
          <p:cNvSpPr txBox="1">
            <a:spLocks noChangeArrowheads="1"/>
          </p:cNvSpPr>
          <p:nvPr/>
        </p:nvSpPr>
        <p:spPr bwMode="auto">
          <a:xfrm>
            <a:off x="542925" y="1708150"/>
            <a:ext cx="80581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b="1">
                <a:latin typeface="メイリオ" panose="020B0604030504040204" pitchFamily="50" charset="-128"/>
                <a:ea typeface="メイリオ" panose="020B0604030504040204" pitchFamily="50" charset="-128"/>
              </a:rPr>
              <a:t>sqlite-net-pcl</a:t>
            </a: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a:latin typeface="メイリオ" panose="020B0604030504040204" pitchFamily="50" charset="-128"/>
                <a:ea typeface="メイリオ" panose="020B0604030504040204" pitchFamily="50" charset="-128"/>
              </a:rPr>
              <a:t>Xamarin</a:t>
            </a:r>
            <a:r>
              <a:rPr lang="ja-JP" altLang="en-US" sz="1600">
                <a:latin typeface="メイリオ" panose="020B0604030504040204" pitchFamily="50" charset="-128"/>
                <a:ea typeface="メイリオ" panose="020B0604030504040204" pitchFamily="50" charset="-128"/>
              </a:rPr>
              <a:t>で推奨されている</a:t>
            </a:r>
            <a:r>
              <a:rPr lang="en-US" altLang="ja-JP" sz="1600">
                <a:latin typeface="メイリオ" panose="020B0604030504040204" pitchFamily="50" charset="-128"/>
                <a:ea typeface="メイリオ" panose="020B0604030504040204" pitchFamily="50" charset="-128"/>
              </a:rPr>
              <a:t>SQLite</a:t>
            </a:r>
            <a:r>
              <a:rPr lang="ja-JP" altLang="en-US" sz="1600">
                <a:latin typeface="メイリオ" panose="020B0604030504040204" pitchFamily="50" charset="-128"/>
                <a:ea typeface="メイリオ" panose="020B0604030504040204" pitchFamily="50" charset="-128"/>
              </a:rPr>
              <a:t>ライブラリの</a:t>
            </a:r>
            <a:r>
              <a:rPr lang="en-US" altLang="ja-JP" sz="1600">
                <a:latin typeface="メイリオ" panose="020B0604030504040204" pitchFamily="50" charset="-128"/>
                <a:ea typeface="メイリオ" panose="020B0604030504040204" pitchFamily="50" charset="-128"/>
              </a:rPr>
              <a:t>sqlite-net-pcl</a:t>
            </a:r>
            <a:r>
              <a:rPr lang="ja-JP" altLang="en-US" sz="1600">
                <a:latin typeface="メイリオ" panose="020B0604030504040204" pitchFamily="50" charset="-128"/>
                <a:ea typeface="メイリオ" panose="020B0604030504040204" pitchFamily="50" charset="-128"/>
              </a:rPr>
              <a:t>を採用。</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3">
            <a:extLst>
              <a:ext uri="{FF2B5EF4-FFF2-40B4-BE49-F238E27FC236}">
                <a16:creationId xmlns:a16="http://schemas.microsoft.com/office/drawing/2014/main" id="{480D3857-C76C-474F-A34B-C7D2D76ED1FA}"/>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63491" name="Group 30">
            <a:extLst>
              <a:ext uri="{FF2B5EF4-FFF2-40B4-BE49-F238E27FC236}">
                <a16:creationId xmlns:a16="http://schemas.microsoft.com/office/drawing/2014/main" id="{88CCBB72-2477-4786-8296-8D6657E9E86E}"/>
              </a:ext>
            </a:extLst>
          </p:cNvPr>
          <p:cNvGrpSpPr>
            <a:grpSpLocks/>
          </p:cNvGrpSpPr>
          <p:nvPr/>
        </p:nvGrpSpPr>
        <p:grpSpPr bwMode="auto">
          <a:xfrm>
            <a:off x="584200" y="263525"/>
            <a:ext cx="7993063" cy="601663"/>
            <a:chOff x="340" y="206"/>
            <a:chExt cx="5035" cy="379"/>
          </a:xfrm>
        </p:grpSpPr>
        <p:sp>
          <p:nvSpPr>
            <p:cNvPr id="63494" name="Rectangle 31">
              <a:extLst>
                <a:ext uri="{FF2B5EF4-FFF2-40B4-BE49-F238E27FC236}">
                  <a16:creationId xmlns:a16="http://schemas.microsoft.com/office/drawing/2014/main" id="{562549CE-C289-43AE-BB70-E3CBA0E8DFE0}"/>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3495" name="Text Box 32">
              <a:extLst>
                <a:ext uri="{FF2B5EF4-FFF2-40B4-BE49-F238E27FC236}">
                  <a16:creationId xmlns:a16="http://schemas.microsoft.com/office/drawing/2014/main" id="{6E4A6B29-8030-4A7D-9DB2-55675F39B508}"/>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63496" name="Rectangle 33">
              <a:extLst>
                <a:ext uri="{FF2B5EF4-FFF2-40B4-BE49-F238E27FC236}">
                  <a16:creationId xmlns:a16="http://schemas.microsoft.com/office/drawing/2014/main" id="{B9389C10-AE69-4A3B-963C-ABB3B4E49448}"/>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63492" name="Rectangle 22">
            <a:extLst>
              <a:ext uri="{FF2B5EF4-FFF2-40B4-BE49-F238E27FC236}">
                <a16:creationId xmlns:a16="http://schemas.microsoft.com/office/drawing/2014/main" id="{F531B04E-2609-4028-80A1-F569F4CECE4D}"/>
              </a:ext>
            </a:extLst>
          </p:cNvPr>
          <p:cNvSpPr>
            <a:spLocks noChangeArrowheads="1"/>
          </p:cNvSpPr>
          <p:nvPr/>
        </p:nvSpPr>
        <p:spPr bwMode="auto">
          <a:xfrm>
            <a:off x="3492500" y="1125538"/>
            <a:ext cx="2159000"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サーバーの構築</a:t>
            </a:r>
            <a:endParaRPr lang="en-US" altLang="ja-JP" sz="1800" b="1">
              <a:ea typeface="メイリオ" panose="020B0604030504040204" pitchFamily="50" charset="-128"/>
            </a:endParaRPr>
          </a:p>
        </p:txBody>
      </p:sp>
      <p:sp>
        <p:nvSpPr>
          <p:cNvPr id="8" name="Text Box 20">
            <a:extLst>
              <a:ext uri="{FF2B5EF4-FFF2-40B4-BE49-F238E27FC236}">
                <a16:creationId xmlns:a16="http://schemas.microsoft.com/office/drawing/2014/main" id="{30928D5E-4994-439C-94E1-FDFA532762D6}"/>
              </a:ext>
            </a:extLst>
          </p:cNvPr>
          <p:cNvSpPr txBox="1">
            <a:spLocks noChangeArrowheads="1"/>
          </p:cNvSpPr>
          <p:nvPr/>
        </p:nvSpPr>
        <p:spPr bwMode="auto">
          <a:xfrm>
            <a:off x="542925" y="1708150"/>
            <a:ext cx="8058150" cy="5065713"/>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　アプリで収集したデータを集計して分析をするために、ネットワーク上で動作するサーバーを構築する必要があった。そこで自宅にある</a:t>
            </a:r>
            <a:r>
              <a:rPr lang="en-US" altLang="ja-JP" sz="1600">
                <a:latin typeface="メイリオ" panose="020B0604030504040204" pitchFamily="50" charset="-128"/>
                <a:ea typeface="メイリオ" panose="020B0604030504040204" pitchFamily="50" charset="-128"/>
              </a:rPr>
              <a:t>NAS</a:t>
            </a:r>
            <a:r>
              <a:rPr lang="ja-JP" altLang="en-US" sz="1600">
                <a:latin typeface="メイリオ" panose="020B0604030504040204" pitchFamily="50" charset="-128"/>
                <a:ea typeface="メイリオ" panose="020B0604030504040204" pitchFamily="50" charset="-128"/>
              </a:rPr>
              <a:t>をデータベースサーバー化することにした。</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en-US" altLang="ja-JP" sz="1600" b="1">
                <a:latin typeface="メイリオ" panose="020B0604030504040204" pitchFamily="50" charset="-128"/>
                <a:ea typeface="メイリオ" panose="020B0604030504040204" pitchFamily="50" charset="-128"/>
              </a:rPr>
              <a:t>Synology</a:t>
            </a:r>
          </a:p>
          <a:p>
            <a:pPr>
              <a:buFontTx/>
              <a:buNone/>
              <a:defRPr/>
            </a:pPr>
            <a:r>
              <a:rPr lang="ja-JP" altLang="en-US" sz="1600">
                <a:latin typeface="メイリオ" panose="020B0604030504040204" pitchFamily="50" charset="-128"/>
                <a:ea typeface="メイリオ" panose="020B0604030504040204" pitchFamily="50" charset="-128"/>
              </a:rPr>
              <a:t>　私の自宅には</a:t>
            </a: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という多機能</a:t>
            </a:r>
            <a:r>
              <a:rPr lang="en-US" altLang="ja-JP" sz="1600">
                <a:latin typeface="メイリオ" panose="020B0604030504040204" pitchFamily="50" charset="-128"/>
                <a:ea typeface="メイリオ" panose="020B0604030504040204" pitchFamily="50" charset="-128"/>
              </a:rPr>
              <a:t>NAS</a:t>
            </a:r>
            <a:r>
              <a:rPr lang="ja-JP" altLang="en-US" sz="1600">
                <a:latin typeface="メイリオ" panose="020B0604030504040204" pitchFamily="50" charset="-128"/>
                <a:ea typeface="メイリオ" panose="020B0604030504040204" pitchFamily="50" charset="-128"/>
              </a:rPr>
              <a:t>がある。</a:t>
            </a: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は</a:t>
            </a:r>
            <a:r>
              <a:rPr lang="en-US" altLang="ja-JP" sz="1600">
                <a:latin typeface="メイリオ" panose="020B0604030504040204" pitchFamily="50" charset="-128"/>
                <a:ea typeface="メイリオ" panose="020B0604030504040204" pitchFamily="50" charset="-128"/>
              </a:rPr>
              <a:t>NAS</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Network Attached Storage</a:t>
            </a:r>
            <a:r>
              <a:rPr lang="ja-JP" altLang="en-US" sz="1600">
                <a:latin typeface="メイリオ" panose="020B0604030504040204" pitchFamily="50" charset="-128"/>
                <a:ea typeface="メイリオ" panose="020B0604030504040204" pitchFamily="50" charset="-128"/>
              </a:rPr>
              <a:t>、ネットワークからアクセスできるストレージ）ではあるが、設定することで実質的にサーバーのように動作させることができる。実際に私は</a:t>
            </a:r>
            <a:r>
              <a:rPr lang="en-US" altLang="ja-JP" sz="1600">
                <a:latin typeface="メイリオ" panose="020B0604030504040204" pitchFamily="50" charset="-128"/>
                <a:ea typeface="メイリオ" panose="020B0604030504040204" pitchFamily="50" charset="-128"/>
              </a:rPr>
              <a:t>FTP</a:t>
            </a:r>
            <a:r>
              <a:rPr lang="ja-JP" altLang="en-US" sz="1600">
                <a:latin typeface="メイリオ" panose="020B0604030504040204" pitchFamily="50" charset="-128"/>
                <a:ea typeface="メイリオ" panose="020B0604030504040204" pitchFamily="50" charset="-128"/>
              </a:rPr>
              <a:t>サーバ、</a:t>
            </a:r>
            <a:r>
              <a:rPr lang="en-US" altLang="ja-JP" sz="1600">
                <a:latin typeface="メイリオ" panose="020B0604030504040204" pitchFamily="50" charset="-128"/>
                <a:ea typeface="メイリオ" panose="020B0604030504040204" pitchFamily="50" charset="-128"/>
              </a:rPr>
              <a:t>Web</a:t>
            </a:r>
            <a:r>
              <a:rPr lang="ja-JP" altLang="en-US" sz="1600">
                <a:latin typeface="メイリオ" panose="020B0604030504040204" pitchFamily="50" charset="-128"/>
                <a:ea typeface="メイリオ" panose="020B0604030504040204" pitchFamily="50" charset="-128"/>
              </a:rPr>
              <a:t>サーバ、</a:t>
            </a:r>
            <a:r>
              <a:rPr lang="en-US" altLang="ja-JP" sz="1600">
                <a:latin typeface="メイリオ" panose="020B0604030504040204" pitchFamily="50" charset="-128"/>
                <a:ea typeface="メイリオ" panose="020B0604030504040204" pitchFamily="50" charset="-128"/>
              </a:rPr>
              <a:t>DNS</a:t>
            </a:r>
            <a:r>
              <a:rPr lang="ja-JP" altLang="en-US" sz="1600">
                <a:latin typeface="メイリオ" panose="020B0604030504040204" pitchFamily="50" charset="-128"/>
                <a:ea typeface="メイリオ" panose="020B0604030504040204" pitchFamily="50" charset="-128"/>
              </a:rPr>
              <a:t>サーバとして動作させています。</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b="1">
                <a:latin typeface="メイリオ" panose="020B0604030504040204" pitchFamily="50" charset="-128"/>
                <a:ea typeface="メイリオ" panose="020B0604030504040204" pitchFamily="50" charset="-128"/>
              </a:rPr>
              <a:t>データベースサーバー化</a:t>
            </a:r>
            <a:endParaRPr lang="en-US" altLang="ja-JP" sz="1600" b="1">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に</a:t>
            </a:r>
            <a:r>
              <a:rPr lang="en-US" altLang="ja-JP" sz="1600">
                <a:latin typeface="メイリオ" panose="020B0604030504040204" pitchFamily="50" charset="-128"/>
                <a:ea typeface="メイリオ" panose="020B0604030504040204" pitchFamily="50" charset="-128"/>
              </a:rPr>
              <a:t>Web</a:t>
            </a:r>
            <a:r>
              <a:rPr lang="ja-JP" altLang="en-US" sz="1600">
                <a:latin typeface="メイリオ" panose="020B0604030504040204" pitchFamily="50" charset="-128"/>
                <a:ea typeface="メイリオ" panose="020B0604030504040204" pitchFamily="50" charset="-128"/>
              </a:rPr>
              <a:t>サーバーとして</a:t>
            </a:r>
            <a:r>
              <a:rPr lang="en-US" altLang="ja-JP" sz="1600">
                <a:latin typeface="メイリオ" panose="020B0604030504040204" pitchFamily="50" charset="-128"/>
                <a:ea typeface="メイリオ" panose="020B0604030504040204" pitchFamily="50" charset="-128"/>
              </a:rPr>
              <a:t>Apache</a:t>
            </a:r>
            <a:r>
              <a:rPr lang="ja-JP" altLang="en-US" sz="1600">
                <a:latin typeface="メイリオ" panose="020B0604030504040204" pitchFamily="50" charset="-128"/>
                <a:ea typeface="メイリオ" panose="020B0604030504040204" pitchFamily="50" charset="-128"/>
              </a:rPr>
              <a:t>を入れる</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に</a:t>
            </a:r>
            <a:r>
              <a:rPr lang="en-US" altLang="ja-JP" sz="1600">
                <a:latin typeface="メイリオ" panose="020B0604030504040204" pitchFamily="50" charset="-128"/>
                <a:ea typeface="メイリオ" panose="020B0604030504040204" pitchFamily="50" charset="-128"/>
              </a:rPr>
              <a:t>PHP7.0</a:t>
            </a:r>
            <a:r>
              <a:rPr lang="ja-JP" altLang="en-US" sz="1600">
                <a:latin typeface="メイリオ" panose="020B0604030504040204" pitchFamily="50" charset="-128"/>
                <a:ea typeface="メイリオ" panose="020B0604030504040204" pitchFamily="50" charset="-128"/>
              </a:rPr>
              <a:t>を入れる</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に</a:t>
            </a:r>
            <a:r>
              <a:rPr lang="en-US" altLang="ja-JP" sz="1600">
                <a:latin typeface="メイリオ" panose="020B0604030504040204" pitchFamily="50" charset="-128"/>
                <a:ea typeface="メイリオ" panose="020B0604030504040204" pitchFamily="50" charset="-128"/>
              </a:rPr>
              <a:t>MariaDB</a:t>
            </a:r>
            <a:r>
              <a:rPr lang="ja-JP" altLang="en-US" sz="1600">
                <a:latin typeface="メイリオ" panose="020B0604030504040204" pitchFamily="50" charset="-128"/>
                <a:ea typeface="メイリオ" panose="020B0604030504040204" pitchFamily="50" charset="-128"/>
              </a:rPr>
              <a:t>を入れる</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に</a:t>
            </a:r>
            <a:r>
              <a:rPr lang="en-US" altLang="ja-JP" sz="1600">
                <a:latin typeface="メイリオ" panose="020B0604030504040204" pitchFamily="50" charset="-128"/>
                <a:ea typeface="メイリオ" panose="020B0604030504040204" pitchFamily="50" charset="-128"/>
              </a:rPr>
              <a:t>PhpMyAdmin</a:t>
            </a:r>
            <a:r>
              <a:rPr lang="ja-JP" altLang="en-US" sz="1600">
                <a:latin typeface="メイリオ" panose="020B0604030504040204" pitchFamily="50" charset="-128"/>
                <a:ea typeface="メイリオ" panose="020B0604030504040204" pitchFamily="50" charset="-128"/>
              </a:rPr>
              <a:t>を入れ、</a:t>
            </a:r>
            <a:r>
              <a:rPr lang="en-US" altLang="ja-JP" sz="1600">
                <a:latin typeface="メイリオ" panose="020B0604030504040204" pitchFamily="50" charset="-128"/>
                <a:ea typeface="メイリオ" panose="020B0604030504040204" pitchFamily="50" charset="-128"/>
              </a:rPr>
              <a:t>DB</a:t>
            </a:r>
            <a:r>
              <a:rPr lang="ja-JP" altLang="en-US" sz="1600">
                <a:latin typeface="メイリオ" panose="020B0604030504040204" pitchFamily="50" charset="-128"/>
                <a:ea typeface="メイリオ" panose="020B0604030504040204" pitchFamily="50" charset="-128"/>
              </a:rPr>
              <a:t>を管理</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ドメインを取得し</a:t>
            </a: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に設定。</a:t>
            </a:r>
            <a:r>
              <a:rPr lang="en-US" altLang="ja-JP" sz="1600">
                <a:latin typeface="メイリオ" panose="020B0604030504040204" pitchFamily="50" charset="-128"/>
                <a:ea typeface="メイリオ" panose="020B0604030504040204" pitchFamily="50" charset="-128"/>
              </a:rPr>
              <a:t>Let’sEncrypt</a:t>
            </a:r>
            <a:r>
              <a:rPr lang="ja-JP" altLang="en-US" sz="1600">
                <a:latin typeface="メイリオ" panose="020B0604030504040204" pitchFamily="50" charset="-128"/>
                <a:ea typeface="メイリオ" panose="020B0604030504040204" pitchFamily="50" charset="-128"/>
              </a:rPr>
              <a:t>から</a:t>
            </a:r>
            <a:r>
              <a:rPr lang="en-US" altLang="ja-JP" sz="1600">
                <a:latin typeface="メイリオ" panose="020B0604030504040204" pitchFamily="50" charset="-128"/>
                <a:ea typeface="メイリオ" panose="020B0604030504040204" pitchFamily="50" charset="-128"/>
              </a:rPr>
              <a:t>SSL</a:t>
            </a:r>
            <a:r>
              <a:rPr lang="ja-JP" altLang="en-US" sz="1600">
                <a:latin typeface="メイリオ" panose="020B0604030504040204" pitchFamily="50" charset="-128"/>
                <a:ea typeface="メイリオ" panose="020B0604030504040204" pitchFamily="50" charset="-128"/>
              </a:rPr>
              <a:t>証明書を取得し通信を</a:t>
            </a:r>
            <a:r>
              <a:rPr lang="en-US" altLang="ja-JP" sz="1600">
                <a:latin typeface="メイリオ" panose="020B0604030504040204" pitchFamily="50" charset="-128"/>
                <a:ea typeface="メイリオ" panose="020B0604030504040204" pitchFamily="50" charset="-128"/>
              </a:rPr>
              <a:t>SSL</a:t>
            </a:r>
            <a:r>
              <a:rPr lang="ja-JP" altLang="en-US" sz="1600">
                <a:latin typeface="メイリオ" panose="020B0604030504040204" pitchFamily="50" charset="-128"/>
                <a:ea typeface="メイリオ" panose="020B0604030504040204" pitchFamily="50" charset="-128"/>
              </a:rPr>
              <a:t>化</a:t>
            </a:r>
            <a:endParaRPr lang="en-US" altLang="ja-JP" sz="1600">
              <a:latin typeface="メイリオ" panose="020B0604030504040204" pitchFamily="50" charset="-128"/>
              <a:ea typeface="メイリオ" panose="020B0604030504040204" pitchFamily="50" charset="-128"/>
            </a:endParaRPr>
          </a:p>
          <a:p>
            <a:pPr marL="285750" indent="-285750">
              <a:defRPr/>
            </a:pPr>
            <a:r>
              <a:rPr lang="en-US" altLang="ja-JP" sz="1600">
                <a:latin typeface="メイリオ" panose="020B0604030504040204" pitchFamily="50" charset="-128"/>
                <a:ea typeface="メイリオ" panose="020B0604030504040204" pitchFamily="50" charset="-128"/>
              </a:rPr>
              <a:t>SSH</a:t>
            </a:r>
            <a:r>
              <a:rPr lang="ja-JP" altLang="en-US" sz="1600">
                <a:latin typeface="メイリオ" panose="020B0604030504040204" pitchFamily="50" charset="-128"/>
                <a:ea typeface="メイリオ" panose="020B0604030504040204" pitchFamily="50" charset="-128"/>
              </a:rPr>
              <a:t>を通して</a:t>
            </a:r>
            <a:r>
              <a:rPr lang="en-US" altLang="ja-JP" sz="1600">
                <a:latin typeface="メイリオ" panose="020B0604030504040204" pitchFamily="50" charset="-128"/>
                <a:ea typeface="メイリオ" panose="020B0604030504040204" pitchFamily="50" charset="-128"/>
              </a:rPr>
              <a:t>WinSCP</a:t>
            </a:r>
            <a:r>
              <a:rPr lang="ja-JP" altLang="en-US" sz="1600">
                <a:latin typeface="メイリオ" panose="020B0604030504040204" pitchFamily="50" charset="-128"/>
                <a:ea typeface="メイリオ" panose="020B0604030504040204" pitchFamily="50" charset="-128"/>
              </a:rPr>
              <a:t>からローカルで作業可能に</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3">
            <a:extLst>
              <a:ext uri="{FF2B5EF4-FFF2-40B4-BE49-F238E27FC236}">
                <a16:creationId xmlns:a16="http://schemas.microsoft.com/office/drawing/2014/main" id="{CBC89DE7-92F5-4155-B7DE-716692FF7534}"/>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65539" name="Group 30">
            <a:extLst>
              <a:ext uri="{FF2B5EF4-FFF2-40B4-BE49-F238E27FC236}">
                <a16:creationId xmlns:a16="http://schemas.microsoft.com/office/drawing/2014/main" id="{514756FF-6509-4D66-8815-2F3E5277FD83}"/>
              </a:ext>
            </a:extLst>
          </p:cNvPr>
          <p:cNvGrpSpPr>
            <a:grpSpLocks/>
          </p:cNvGrpSpPr>
          <p:nvPr/>
        </p:nvGrpSpPr>
        <p:grpSpPr bwMode="auto">
          <a:xfrm>
            <a:off x="584200" y="311150"/>
            <a:ext cx="7993063" cy="601663"/>
            <a:chOff x="340" y="206"/>
            <a:chExt cx="5035" cy="379"/>
          </a:xfrm>
        </p:grpSpPr>
        <p:sp>
          <p:nvSpPr>
            <p:cNvPr id="65542" name="Rectangle 31">
              <a:extLst>
                <a:ext uri="{FF2B5EF4-FFF2-40B4-BE49-F238E27FC236}">
                  <a16:creationId xmlns:a16="http://schemas.microsoft.com/office/drawing/2014/main" id="{4371A088-C5D0-4187-BA56-DD77D886DF21}"/>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5543" name="Text Box 32">
              <a:extLst>
                <a:ext uri="{FF2B5EF4-FFF2-40B4-BE49-F238E27FC236}">
                  <a16:creationId xmlns:a16="http://schemas.microsoft.com/office/drawing/2014/main" id="{37D39D0D-9D24-4475-AD3B-CDE3C5E47480}"/>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65544" name="Rectangle 33">
              <a:extLst>
                <a:ext uri="{FF2B5EF4-FFF2-40B4-BE49-F238E27FC236}">
                  <a16:creationId xmlns:a16="http://schemas.microsoft.com/office/drawing/2014/main" id="{510E7E47-8935-4E37-879E-D410EA9C74FC}"/>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65540" name="Rectangle 22">
            <a:extLst>
              <a:ext uri="{FF2B5EF4-FFF2-40B4-BE49-F238E27FC236}">
                <a16:creationId xmlns:a16="http://schemas.microsoft.com/office/drawing/2014/main" id="{5333CC5E-6E3C-4E14-9A6F-7ECC8C4118B9}"/>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サーバーのアクセス</a:t>
            </a:r>
            <a:endParaRPr lang="en-US" altLang="ja-JP" sz="1800" b="1">
              <a:ea typeface="メイリオ" panose="020B0604030504040204" pitchFamily="50" charset="-128"/>
            </a:endParaRPr>
          </a:p>
        </p:txBody>
      </p:sp>
      <p:sp>
        <p:nvSpPr>
          <p:cNvPr id="65541" name="Text Box 20">
            <a:extLst>
              <a:ext uri="{FF2B5EF4-FFF2-40B4-BE49-F238E27FC236}">
                <a16:creationId xmlns:a16="http://schemas.microsoft.com/office/drawing/2014/main" id="{1E9DB845-D332-4BA6-8308-22246C0B2966}"/>
              </a:ext>
            </a:extLst>
          </p:cNvPr>
          <p:cNvSpPr txBox="1">
            <a:spLocks noChangeArrowheads="1"/>
          </p:cNvSpPr>
          <p:nvPr/>
        </p:nvSpPr>
        <p:spPr bwMode="auto">
          <a:xfrm>
            <a:off x="542925" y="1708150"/>
            <a:ext cx="8058150" cy="314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Xamarin.Android</a:t>
            </a:r>
            <a:r>
              <a:rPr lang="ja-JP" altLang="en-US" sz="1600">
                <a:latin typeface="メイリオ" panose="020B0604030504040204" pitchFamily="50" charset="-128"/>
                <a:ea typeface="メイリオ" panose="020B0604030504040204" pitchFamily="50" charset="-128"/>
              </a:rPr>
              <a:t>からデータベースサーバー化した</a:t>
            </a:r>
            <a:r>
              <a:rPr lang="en-US" altLang="ja-JP" sz="1600">
                <a:latin typeface="メイリオ" panose="020B0604030504040204" pitchFamily="50" charset="-128"/>
                <a:ea typeface="メイリオ" panose="020B0604030504040204" pitchFamily="50" charset="-128"/>
              </a:rPr>
              <a:t>NAS</a:t>
            </a:r>
            <a:r>
              <a:rPr lang="ja-JP" altLang="en-US" sz="1600">
                <a:latin typeface="メイリオ" panose="020B0604030504040204" pitchFamily="50" charset="-128"/>
                <a:ea typeface="メイリオ" panose="020B0604030504040204" pitchFamily="50" charset="-128"/>
              </a:rPr>
              <a:t>に接続する。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そもそも</a:t>
            </a: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をデータベースサーバー化している人が非常に少ないため、試行錯誤で方法を探った。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b="1">
                <a:latin typeface="メイリオ" panose="020B0604030504040204" pitchFamily="50" charset="-128"/>
                <a:ea typeface="メイリオ" panose="020B0604030504040204" pitchFamily="50" charset="-128"/>
              </a:rPr>
              <a:t>VisualStudio</a:t>
            </a:r>
            <a:r>
              <a:rPr lang="ja-JP" altLang="en-US" sz="1600" b="1">
                <a:latin typeface="メイリオ" panose="020B0604030504040204" pitchFamily="50" charset="-128"/>
                <a:ea typeface="メイリオ" panose="020B0604030504040204" pitchFamily="50" charset="-128"/>
              </a:rPr>
              <a:t>から直接データベースを参照する</a:t>
            </a:r>
            <a:endParaRPr lang="en-US" altLang="ja-JP" sz="1600" b="1">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わかりやすい実装で理想的だが、</a:t>
            </a:r>
            <a:r>
              <a:rPr lang="en-US" altLang="ja-JP" sz="1600">
                <a:latin typeface="メイリオ" panose="020B0604030504040204" pitchFamily="50" charset="-128"/>
                <a:ea typeface="メイリオ" panose="020B0604030504040204" pitchFamily="50" charset="-128"/>
              </a:rPr>
              <a:t>MariaDB</a:t>
            </a:r>
            <a:r>
              <a:rPr lang="ja-JP" altLang="en-US" sz="1600">
                <a:latin typeface="メイリオ" panose="020B0604030504040204" pitchFamily="50" charset="-128"/>
                <a:ea typeface="メイリオ" panose="020B0604030504040204" pitchFamily="50" charset="-128"/>
              </a:rPr>
              <a:t>の参照設定を</a:t>
            </a:r>
            <a:r>
              <a:rPr lang="en-US" altLang="ja-JP" sz="1600">
                <a:latin typeface="メイリオ" panose="020B0604030504040204" pitchFamily="50" charset="-128"/>
                <a:ea typeface="メイリオ" panose="020B0604030504040204" pitchFamily="50" charset="-128"/>
              </a:rPr>
              <a:t>localhost</a:t>
            </a:r>
            <a:r>
              <a:rPr lang="ja-JP" altLang="en-US" sz="1600">
                <a:latin typeface="メイリオ" panose="020B0604030504040204" pitchFamily="50" charset="-128"/>
                <a:ea typeface="メイリオ" panose="020B0604030504040204" pitchFamily="50" charset="-128"/>
              </a:rPr>
              <a:t>からグローバルに設定することができなかったため断念</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b="1">
                <a:latin typeface="メイリオ" panose="020B0604030504040204" pitchFamily="50" charset="-128"/>
                <a:ea typeface="メイリオ" panose="020B0604030504040204" pitchFamily="50" charset="-128"/>
              </a:rPr>
              <a:t>C#</a:t>
            </a:r>
            <a:r>
              <a:rPr lang="ja-JP" altLang="en-US" sz="1600" b="1">
                <a:latin typeface="メイリオ" panose="020B0604030504040204" pitchFamily="50" charset="-128"/>
                <a:ea typeface="メイリオ" panose="020B0604030504040204" pitchFamily="50" charset="-128"/>
              </a:rPr>
              <a:t>から</a:t>
            </a:r>
            <a:r>
              <a:rPr lang="en-US" altLang="ja-JP" sz="1600" b="1">
                <a:latin typeface="メイリオ" panose="020B0604030504040204" pitchFamily="50" charset="-128"/>
                <a:ea typeface="メイリオ" panose="020B0604030504040204" pitchFamily="50" charset="-128"/>
              </a:rPr>
              <a:t>PHP</a:t>
            </a:r>
            <a:r>
              <a:rPr lang="ja-JP" altLang="en-US" sz="1600" b="1">
                <a:latin typeface="メイリオ" panose="020B0604030504040204" pitchFamily="50" charset="-128"/>
                <a:ea typeface="メイリオ" panose="020B0604030504040204" pitchFamily="50" charset="-128"/>
              </a:rPr>
              <a:t>を経由してデータベースを参照する</a:t>
            </a:r>
            <a:endParaRPr lang="en-US" altLang="ja-JP" sz="1600" b="1">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一度</a:t>
            </a:r>
            <a:r>
              <a:rPr lang="en-US" altLang="ja-JP" sz="1600">
                <a:latin typeface="メイリオ" panose="020B0604030504040204" pitchFamily="50" charset="-128"/>
                <a:ea typeface="メイリオ" panose="020B0604030504040204" pitchFamily="50" charset="-128"/>
              </a:rPr>
              <a:t>local</a:t>
            </a:r>
            <a:r>
              <a:rPr lang="ja-JP" altLang="en-US" sz="1600">
                <a:latin typeface="メイリオ" panose="020B0604030504040204" pitchFamily="50" charset="-128"/>
                <a:ea typeface="メイリオ" panose="020B0604030504040204" pitchFamily="50" charset="-128"/>
              </a:rPr>
              <a:t>上で動作する</a:t>
            </a:r>
            <a:r>
              <a:rPr lang="en-US" altLang="ja-JP" sz="1600">
                <a:latin typeface="メイリオ" panose="020B0604030504040204" pitchFamily="50" charset="-128"/>
                <a:ea typeface="メイリオ" panose="020B0604030504040204" pitchFamily="50" charset="-128"/>
              </a:rPr>
              <a:t>PHP</a:t>
            </a:r>
            <a:r>
              <a:rPr lang="ja-JP" altLang="en-US" sz="1600">
                <a:latin typeface="メイリオ" panose="020B0604030504040204" pitchFamily="50" charset="-128"/>
                <a:ea typeface="メイリオ" panose="020B0604030504040204" pitchFamily="50" charset="-128"/>
              </a:rPr>
              <a:t>を経由するため</a:t>
            </a:r>
            <a:r>
              <a:rPr lang="en-US" altLang="ja-JP" sz="1600">
                <a:latin typeface="メイリオ" panose="020B0604030504040204" pitchFamily="50" charset="-128"/>
                <a:ea typeface="メイリオ" panose="020B0604030504040204" pitchFamily="50" charset="-128"/>
              </a:rPr>
              <a:t>MariaDB</a:t>
            </a:r>
            <a:r>
              <a:rPr lang="ja-JP" altLang="en-US" sz="1600">
                <a:latin typeface="メイリオ" panose="020B0604030504040204" pitchFamily="50" charset="-128"/>
                <a:ea typeface="メイリオ" panose="020B0604030504040204" pitchFamily="50" charset="-128"/>
              </a:rPr>
              <a:t>にアクセスできる。セキュリティを保つためにログイン機能を作る必要がある。こちらを採用</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2">
            <a:extLst>
              <a:ext uri="{FF2B5EF4-FFF2-40B4-BE49-F238E27FC236}">
                <a16:creationId xmlns:a16="http://schemas.microsoft.com/office/drawing/2014/main" id="{1352ACC8-DBFB-4555-881A-D7A97E274254}"/>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アプリ概要</a:t>
            </a:r>
            <a:endParaRPr lang="en-US" altLang="ja-JP" sz="1800" b="1">
              <a:ea typeface="メイリオ" panose="020B0604030504040204" pitchFamily="50" charset="-128"/>
            </a:endParaRPr>
          </a:p>
        </p:txBody>
      </p:sp>
      <p:sp>
        <p:nvSpPr>
          <p:cNvPr id="67587" name="Text Box 20">
            <a:extLst>
              <a:ext uri="{FF2B5EF4-FFF2-40B4-BE49-F238E27FC236}">
                <a16:creationId xmlns:a16="http://schemas.microsoft.com/office/drawing/2014/main" id="{CEEE9CCB-D7CB-4B92-A08A-D086A93CBA75}"/>
              </a:ext>
            </a:extLst>
          </p:cNvPr>
          <p:cNvSpPr txBox="1">
            <a:spLocks noChangeArrowheads="1"/>
          </p:cNvSpPr>
          <p:nvPr/>
        </p:nvSpPr>
        <p:spPr bwMode="auto">
          <a:xfrm>
            <a:off x="542925" y="1708150"/>
            <a:ext cx="805815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対応バージョン、</a:t>
            </a:r>
            <a:r>
              <a:rPr lang="en-US" altLang="ja-JP" sz="1600">
                <a:latin typeface="メイリオ" panose="020B0604030504040204" pitchFamily="50" charset="-128"/>
                <a:ea typeface="メイリオ" panose="020B0604030504040204" pitchFamily="50" charset="-128"/>
              </a:rPr>
              <a:t>min version6.0</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target version 9.0</a:t>
            </a:r>
            <a:r>
              <a:rPr lang="ja-JP" altLang="en-US" sz="1600">
                <a:latin typeface="メイリオ" panose="020B0604030504040204" pitchFamily="50" charset="-128"/>
                <a:ea typeface="メイリオ" panose="020B0604030504040204" pitchFamily="50" charset="-128"/>
              </a:rPr>
              <a:t>で署名付きアーカイブを出力。</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コード行数合計</a:t>
            </a:r>
            <a:r>
              <a:rPr lang="en-US" altLang="ja-JP" sz="1600">
                <a:latin typeface="メイリオ" panose="020B0604030504040204" pitchFamily="50" charset="-128"/>
                <a:ea typeface="メイリオ" panose="020B0604030504040204" pitchFamily="50" charset="-128"/>
              </a:rPr>
              <a:t>1308</a:t>
            </a:r>
            <a:r>
              <a:rPr lang="ja-JP" altLang="en-US" sz="1600">
                <a:latin typeface="メイリオ" panose="020B0604030504040204" pitchFamily="50" charset="-128"/>
                <a:ea typeface="メイリオ" panose="020B0604030504040204" pitchFamily="50" charset="-128"/>
              </a:rPr>
              <a:t>行</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アプリサイズ</a:t>
            </a:r>
            <a:r>
              <a:rPr lang="en-US" altLang="ja-JP" sz="1600">
                <a:latin typeface="メイリオ" panose="020B0604030504040204" pitchFamily="50" charset="-128"/>
                <a:ea typeface="メイリオ" panose="020B0604030504040204" pitchFamily="50" charset="-128"/>
              </a:rPr>
              <a:t>39.23MB</a:t>
            </a:r>
          </a:p>
          <a:p>
            <a:pPr>
              <a:buFontTx/>
              <a:buNone/>
            </a:pPr>
            <a:r>
              <a:rPr lang="en-US" altLang="ja-JP" sz="1600">
                <a:latin typeface="メイリオ" panose="020B0604030504040204" pitchFamily="50" charset="-128"/>
                <a:ea typeface="メイリオ" panose="020B0604030504040204" pitchFamily="50" charset="-128"/>
              </a:rPr>
              <a:t>XML</a:t>
            </a:r>
            <a:r>
              <a:rPr lang="ja-JP" altLang="en-US" sz="1600">
                <a:latin typeface="メイリオ" panose="020B0604030504040204" pitchFamily="50" charset="-128"/>
                <a:ea typeface="メイリオ" panose="020B0604030504040204" pitchFamily="50" charset="-128"/>
              </a:rPr>
              <a:t>ファイル合計　</a:t>
            </a:r>
            <a:r>
              <a:rPr lang="en-US" altLang="ja-JP" sz="1600">
                <a:latin typeface="メイリオ" panose="020B0604030504040204" pitchFamily="50" charset="-128"/>
                <a:ea typeface="メイリオ" panose="020B0604030504040204" pitchFamily="50" charset="-128"/>
              </a:rPr>
              <a:t>21</a:t>
            </a:r>
            <a:r>
              <a:rPr lang="ja-JP" altLang="en-US" sz="1600">
                <a:latin typeface="メイリオ" panose="020B0604030504040204" pitchFamily="50" charset="-128"/>
                <a:ea typeface="メイリオ" panose="020B0604030504040204" pitchFamily="50" charset="-128"/>
              </a:rPr>
              <a:t>枚</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画像枚数 </a:t>
            </a:r>
            <a:r>
              <a:rPr lang="en-US" altLang="ja-JP" sz="1600">
                <a:latin typeface="メイリオ" panose="020B0604030504040204" pitchFamily="50" charset="-128"/>
                <a:ea typeface="メイリオ" panose="020B0604030504040204" pitchFamily="50" charset="-128"/>
              </a:rPr>
              <a:t>10</a:t>
            </a:r>
            <a:r>
              <a:rPr lang="ja-JP" altLang="en-US" sz="1600">
                <a:latin typeface="メイリオ" panose="020B0604030504040204" pitchFamily="50" charset="-128"/>
                <a:ea typeface="メイリオ" panose="020B0604030504040204" pitchFamily="50" charset="-128"/>
              </a:rPr>
              <a:t>枚</a:t>
            </a:r>
            <a:endParaRPr lang="en-US" altLang="ja-JP" sz="1600">
              <a:latin typeface="メイリオ" panose="020B0604030504040204" pitchFamily="50" charset="-128"/>
              <a:ea typeface="メイリオ" panose="020B0604030504040204" pitchFamily="50" charset="-128"/>
            </a:endParaRPr>
          </a:p>
        </p:txBody>
      </p:sp>
      <p:grpSp>
        <p:nvGrpSpPr>
          <p:cNvPr id="67588" name="Group 30">
            <a:extLst>
              <a:ext uri="{FF2B5EF4-FFF2-40B4-BE49-F238E27FC236}">
                <a16:creationId xmlns:a16="http://schemas.microsoft.com/office/drawing/2014/main" id="{3ED6DADD-0B77-4F05-A469-50654A8C7510}"/>
              </a:ext>
            </a:extLst>
          </p:cNvPr>
          <p:cNvGrpSpPr>
            <a:grpSpLocks/>
          </p:cNvGrpSpPr>
          <p:nvPr/>
        </p:nvGrpSpPr>
        <p:grpSpPr bwMode="auto">
          <a:xfrm>
            <a:off x="584200" y="311150"/>
            <a:ext cx="7993063" cy="601663"/>
            <a:chOff x="340" y="206"/>
            <a:chExt cx="5035" cy="379"/>
          </a:xfrm>
        </p:grpSpPr>
        <p:sp>
          <p:nvSpPr>
            <p:cNvPr id="67589" name="Rectangle 31">
              <a:extLst>
                <a:ext uri="{FF2B5EF4-FFF2-40B4-BE49-F238E27FC236}">
                  <a16:creationId xmlns:a16="http://schemas.microsoft.com/office/drawing/2014/main" id="{06DD956B-3B23-4D97-B45D-75457E7BAC56}"/>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7590" name="Text Box 32">
              <a:extLst>
                <a:ext uri="{FF2B5EF4-FFF2-40B4-BE49-F238E27FC236}">
                  <a16:creationId xmlns:a16="http://schemas.microsoft.com/office/drawing/2014/main" id="{7BA2250E-9F0C-4DA5-A99C-A28CE98D80CF}"/>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67591" name="Rectangle 33">
              <a:extLst>
                <a:ext uri="{FF2B5EF4-FFF2-40B4-BE49-F238E27FC236}">
                  <a16:creationId xmlns:a16="http://schemas.microsoft.com/office/drawing/2014/main" id="{6D3EFE0A-AF4C-4F5E-8A26-3CB0F863C8A7}"/>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7</a:t>
              </a:r>
              <a:r>
                <a:rPr lang="ja-JP" altLang="en-US" sz="2800">
                  <a:solidFill>
                    <a:schemeClr val="bg1"/>
                  </a:solidFill>
                  <a:latin typeface="ＭＳ Ｐゴシック" panose="020B0600070205080204" pitchFamily="50" charset="-128"/>
                  <a:ea typeface="メイリオ" panose="020B0604030504040204" pitchFamily="50" charset="-128"/>
                </a:rPr>
                <a:t>章　アプリ開発</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3">
            <a:extLst>
              <a:ext uri="{FF2B5EF4-FFF2-40B4-BE49-F238E27FC236}">
                <a16:creationId xmlns:a16="http://schemas.microsoft.com/office/drawing/2014/main" id="{4D7625B0-2CAC-4FBC-8C3A-8AC88AB40E96}"/>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68611" name="Group 30">
            <a:extLst>
              <a:ext uri="{FF2B5EF4-FFF2-40B4-BE49-F238E27FC236}">
                <a16:creationId xmlns:a16="http://schemas.microsoft.com/office/drawing/2014/main" id="{4F0EE7CD-75AC-4358-BCCB-B03336FCD65C}"/>
              </a:ext>
            </a:extLst>
          </p:cNvPr>
          <p:cNvGrpSpPr>
            <a:grpSpLocks/>
          </p:cNvGrpSpPr>
          <p:nvPr/>
        </p:nvGrpSpPr>
        <p:grpSpPr bwMode="auto">
          <a:xfrm>
            <a:off x="584200" y="311150"/>
            <a:ext cx="7993063" cy="569913"/>
            <a:chOff x="340" y="206"/>
            <a:chExt cx="5035" cy="359"/>
          </a:xfrm>
        </p:grpSpPr>
        <p:sp>
          <p:nvSpPr>
            <p:cNvPr id="68616" name="Rectangle 31">
              <a:extLst>
                <a:ext uri="{FF2B5EF4-FFF2-40B4-BE49-F238E27FC236}">
                  <a16:creationId xmlns:a16="http://schemas.microsoft.com/office/drawing/2014/main" id="{8E802070-ABB7-40F5-BCEE-9FACE34D33E8}"/>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8617" name="Text Box 32">
              <a:extLst>
                <a:ext uri="{FF2B5EF4-FFF2-40B4-BE49-F238E27FC236}">
                  <a16:creationId xmlns:a16="http://schemas.microsoft.com/office/drawing/2014/main" id="{EF2D9B64-6872-4399-B606-4B0D405E58F3}"/>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68618" name="Rectangle 33">
              <a:extLst>
                <a:ext uri="{FF2B5EF4-FFF2-40B4-BE49-F238E27FC236}">
                  <a16:creationId xmlns:a16="http://schemas.microsoft.com/office/drawing/2014/main" id="{350FAC4B-FE66-42EE-90B5-6AAE5E760F40}"/>
                </a:ext>
              </a:extLst>
            </p:cNvPr>
            <p:cNvSpPr>
              <a:spLocks noChangeArrowheads="1"/>
            </p:cNvSpPr>
            <p:nvPr/>
          </p:nvSpPr>
          <p:spPr bwMode="auto">
            <a:xfrm>
              <a:off x="581" y="255"/>
              <a:ext cx="170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7</a:t>
              </a:r>
              <a:r>
                <a:rPr lang="ja-JP" altLang="en-US" sz="2600">
                  <a:solidFill>
                    <a:schemeClr val="bg1"/>
                  </a:solidFill>
                  <a:ea typeface="メイリオ" panose="020B0604030504040204" pitchFamily="50" charset="-128"/>
                </a:rPr>
                <a:t>章　アプリ開発</a:t>
              </a:r>
            </a:p>
          </p:txBody>
        </p:sp>
      </p:grpSp>
      <p:sp>
        <p:nvSpPr>
          <p:cNvPr id="68612" name="Rectangle 22">
            <a:extLst>
              <a:ext uri="{FF2B5EF4-FFF2-40B4-BE49-F238E27FC236}">
                <a16:creationId xmlns:a16="http://schemas.microsoft.com/office/drawing/2014/main" id="{FE04B9DC-AFEC-4271-A302-51BDB0DD7907}"/>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68613" name="Text Box 23">
            <a:extLst>
              <a:ext uri="{FF2B5EF4-FFF2-40B4-BE49-F238E27FC236}">
                <a16:creationId xmlns:a16="http://schemas.microsoft.com/office/drawing/2014/main" id="{5EB93372-A774-4ADC-8F53-A89C90295B78}"/>
              </a:ext>
            </a:extLst>
          </p:cNvPr>
          <p:cNvSpPr txBox="1">
            <a:spLocks noChangeArrowheads="1"/>
          </p:cNvSpPr>
          <p:nvPr/>
        </p:nvSpPr>
        <p:spPr bwMode="auto">
          <a:xfrm>
            <a:off x="3556000" y="1063625"/>
            <a:ext cx="203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コンテンツ：質問</a:t>
            </a:r>
          </a:p>
        </p:txBody>
      </p:sp>
      <p:pic>
        <p:nvPicPr>
          <p:cNvPr id="68614" name="図 6" descr="スクリーンショットの画面&#10;&#10;自動的に生成された説明">
            <a:extLst>
              <a:ext uri="{FF2B5EF4-FFF2-40B4-BE49-F238E27FC236}">
                <a16:creationId xmlns:a16="http://schemas.microsoft.com/office/drawing/2014/main" id="{F56E3895-069D-4E49-BDBC-C0EF4084F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481138"/>
            <a:ext cx="25860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20">
            <a:extLst>
              <a:ext uri="{FF2B5EF4-FFF2-40B4-BE49-F238E27FC236}">
                <a16:creationId xmlns:a16="http://schemas.microsoft.com/office/drawing/2014/main" id="{EB81EAC1-506A-44C3-B889-4CF451D35250}"/>
              </a:ext>
            </a:extLst>
          </p:cNvPr>
          <p:cNvSpPr txBox="1">
            <a:spLocks noChangeArrowheads="1"/>
          </p:cNvSpPr>
          <p:nvPr/>
        </p:nvSpPr>
        <p:spPr bwMode="auto">
          <a:xfrm>
            <a:off x="542925" y="1708150"/>
            <a:ext cx="53975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設定した質問項目に答えることを通じ、今の自分の状態、体調、感情の自己認識を促します。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できるだけ短時間で入力を終わらせられるように意識して作りました。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ここで入力したデータはローカル、グローバル両方のデータベースへ送られ、後で分析に使用することができます。</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3">
            <a:extLst>
              <a:ext uri="{FF2B5EF4-FFF2-40B4-BE49-F238E27FC236}">
                <a16:creationId xmlns:a16="http://schemas.microsoft.com/office/drawing/2014/main" id="{C6DC9163-5670-423F-9CFA-34244DFC7D54}"/>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70659" name="Group 30">
            <a:extLst>
              <a:ext uri="{FF2B5EF4-FFF2-40B4-BE49-F238E27FC236}">
                <a16:creationId xmlns:a16="http://schemas.microsoft.com/office/drawing/2014/main" id="{A5918991-15A6-4A2B-80FA-15DA01D11F38}"/>
              </a:ext>
            </a:extLst>
          </p:cNvPr>
          <p:cNvGrpSpPr>
            <a:grpSpLocks/>
          </p:cNvGrpSpPr>
          <p:nvPr/>
        </p:nvGrpSpPr>
        <p:grpSpPr bwMode="auto">
          <a:xfrm>
            <a:off x="584200" y="311150"/>
            <a:ext cx="7993063" cy="569913"/>
            <a:chOff x="340" y="206"/>
            <a:chExt cx="5035" cy="359"/>
          </a:xfrm>
        </p:grpSpPr>
        <p:sp>
          <p:nvSpPr>
            <p:cNvPr id="70664" name="Rectangle 31">
              <a:extLst>
                <a:ext uri="{FF2B5EF4-FFF2-40B4-BE49-F238E27FC236}">
                  <a16:creationId xmlns:a16="http://schemas.microsoft.com/office/drawing/2014/main" id="{9B3D0C0B-8464-4765-9152-FBB11E764C53}"/>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70665" name="Text Box 32">
              <a:extLst>
                <a:ext uri="{FF2B5EF4-FFF2-40B4-BE49-F238E27FC236}">
                  <a16:creationId xmlns:a16="http://schemas.microsoft.com/office/drawing/2014/main" id="{277F99BD-B9B1-4759-8BC1-925EC9EE0FCD}"/>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70666" name="Rectangle 33">
              <a:extLst>
                <a:ext uri="{FF2B5EF4-FFF2-40B4-BE49-F238E27FC236}">
                  <a16:creationId xmlns:a16="http://schemas.microsoft.com/office/drawing/2014/main" id="{D0545B0E-31A7-4E38-8374-83AF3E256ED0}"/>
                </a:ext>
              </a:extLst>
            </p:cNvPr>
            <p:cNvSpPr>
              <a:spLocks noChangeArrowheads="1"/>
            </p:cNvSpPr>
            <p:nvPr/>
          </p:nvSpPr>
          <p:spPr bwMode="auto">
            <a:xfrm>
              <a:off x="581" y="255"/>
              <a:ext cx="170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7</a:t>
              </a:r>
              <a:r>
                <a:rPr lang="ja-JP" altLang="en-US" sz="2600">
                  <a:solidFill>
                    <a:schemeClr val="bg1"/>
                  </a:solidFill>
                  <a:ea typeface="メイリオ" panose="020B0604030504040204" pitchFamily="50" charset="-128"/>
                </a:rPr>
                <a:t>章　アプリ開発</a:t>
              </a:r>
            </a:p>
          </p:txBody>
        </p:sp>
      </p:grpSp>
      <p:sp>
        <p:nvSpPr>
          <p:cNvPr id="70660" name="Rectangle 22">
            <a:extLst>
              <a:ext uri="{FF2B5EF4-FFF2-40B4-BE49-F238E27FC236}">
                <a16:creationId xmlns:a16="http://schemas.microsoft.com/office/drawing/2014/main" id="{0A4A55FC-053D-49A4-89A0-43B4624DF8A5}"/>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70661" name="Text Box 23">
            <a:extLst>
              <a:ext uri="{FF2B5EF4-FFF2-40B4-BE49-F238E27FC236}">
                <a16:creationId xmlns:a16="http://schemas.microsoft.com/office/drawing/2014/main" id="{4EB80F10-E2E8-4171-B22B-5701F206BE5E}"/>
              </a:ext>
            </a:extLst>
          </p:cNvPr>
          <p:cNvSpPr txBox="1">
            <a:spLocks noChangeArrowheads="1"/>
          </p:cNvSpPr>
          <p:nvPr/>
        </p:nvSpPr>
        <p:spPr bwMode="auto">
          <a:xfrm>
            <a:off x="3094038" y="1063625"/>
            <a:ext cx="29559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コンテンツ：質問項目編集</a:t>
            </a:r>
          </a:p>
        </p:txBody>
      </p:sp>
      <p:sp>
        <p:nvSpPr>
          <p:cNvPr id="70662" name="Text Box 20">
            <a:extLst>
              <a:ext uri="{FF2B5EF4-FFF2-40B4-BE49-F238E27FC236}">
                <a16:creationId xmlns:a16="http://schemas.microsoft.com/office/drawing/2014/main" id="{ABA6421B-4F0C-4445-B380-F62161CC6185}"/>
              </a:ext>
            </a:extLst>
          </p:cNvPr>
          <p:cNvSpPr txBox="1">
            <a:spLocks noChangeArrowheads="1"/>
          </p:cNvSpPr>
          <p:nvPr/>
        </p:nvSpPr>
        <p:spPr bwMode="auto">
          <a:xfrm>
            <a:off x="542925" y="1708150"/>
            <a:ext cx="5108575"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このページでは、質問ページで調査する項目を考えます。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アドラーの目的志向の考え方を踏まえ、自分のありたい姿を想像することから始めて、できるだけポジティブな感情を持ち自ら課題に立ち向かうことを促すような質問を作れるようにしました。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デフォルトで入っている項目以外にも自分で新たに項目を作ることができます。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この機能は一度目の実地試験及び学会の反省を踏まえ追加しました。</a:t>
            </a:r>
            <a:endParaRPr lang="en-US" altLang="ja-JP" sz="1600">
              <a:latin typeface="メイリオ" panose="020B0604030504040204" pitchFamily="50" charset="-128"/>
              <a:ea typeface="メイリオ" panose="020B0604030504040204" pitchFamily="50" charset="-128"/>
            </a:endParaRPr>
          </a:p>
        </p:txBody>
      </p:sp>
      <p:pic>
        <p:nvPicPr>
          <p:cNvPr id="70663" name="図 2">
            <a:extLst>
              <a:ext uri="{FF2B5EF4-FFF2-40B4-BE49-F238E27FC236}">
                <a16:creationId xmlns:a16="http://schemas.microsoft.com/office/drawing/2014/main" id="{F4857277-9B91-42CF-9A8B-DFF7FD34B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557338"/>
            <a:ext cx="290512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3">
            <a:extLst>
              <a:ext uri="{FF2B5EF4-FFF2-40B4-BE49-F238E27FC236}">
                <a16:creationId xmlns:a16="http://schemas.microsoft.com/office/drawing/2014/main" id="{4E5B2756-8FAE-4360-A64F-1AAD75F86875}"/>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72707" name="Group 30">
            <a:extLst>
              <a:ext uri="{FF2B5EF4-FFF2-40B4-BE49-F238E27FC236}">
                <a16:creationId xmlns:a16="http://schemas.microsoft.com/office/drawing/2014/main" id="{E71B45B2-59F0-4823-AD08-A56A67E0F41E}"/>
              </a:ext>
            </a:extLst>
          </p:cNvPr>
          <p:cNvGrpSpPr>
            <a:grpSpLocks/>
          </p:cNvGrpSpPr>
          <p:nvPr/>
        </p:nvGrpSpPr>
        <p:grpSpPr bwMode="auto">
          <a:xfrm>
            <a:off x="584200" y="311150"/>
            <a:ext cx="7993063" cy="569913"/>
            <a:chOff x="340" y="206"/>
            <a:chExt cx="5035" cy="359"/>
          </a:xfrm>
        </p:grpSpPr>
        <p:sp>
          <p:nvSpPr>
            <p:cNvPr id="72713" name="Rectangle 31">
              <a:extLst>
                <a:ext uri="{FF2B5EF4-FFF2-40B4-BE49-F238E27FC236}">
                  <a16:creationId xmlns:a16="http://schemas.microsoft.com/office/drawing/2014/main" id="{B09381C1-8399-4B36-9007-A24CCD93A47F}"/>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72714" name="Text Box 32">
              <a:extLst>
                <a:ext uri="{FF2B5EF4-FFF2-40B4-BE49-F238E27FC236}">
                  <a16:creationId xmlns:a16="http://schemas.microsoft.com/office/drawing/2014/main" id="{C8721E36-3C08-42B5-A704-CBBA36413D9D}"/>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72715" name="Rectangle 33">
              <a:extLst>
                <a:ext uri="{FF2B5EF4-FFF2-40B4-BE49-F238E27FC236}">
                  <a16:creationId xmlns:a16="http://schemas.microsoft.com/office/drawing/2014/main" id="{FA051C3B-013C-4BFE-96CE-87986E860DC8}"/>
                </a:ext>
              </a:extLst>
            </p:cNvPr>
            <p:cNvSpPr>
              <a:spLocks noChangeArrowheads="1"/>
            </p:cNvSpPr>
            <p:nvPr/>
          </p:nvSpPr>
          <p:spPr bwMode="auto">
            <a:xfrm>
              <a:off x="581" y="255"/>
              <a:ext cx="170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7</a:t>
              </a:r>
              <a:r>
                <a:rPr lang="ja-JP" altLang="en-US" sz="2600">
                  <a:solidFill>
                    <a:schemeClr val="bg1"/>
                  </a:solidFill>
                  <a:ea typeface="メイリオ" panose="020B0604030504040204" pitchFamily="50" charset="-128"/>
                </a:rPr>
                <a:t>章　アプリ開発</a:t>
              </a:r>
            </a:p>
          </p:txBody>
        </p:sp>
      </p:grpSp>
      <p:sp>
        <p:nvSpPr>
          <p:cNvPr id="72708" name="Rectangle 22">
            <a:extLst>
              <a:ext uri="{FF2B5EF4-FFF2-40B4-BE49-F238E27FC236}">
                <a16:creationId xmlns:a16="http://schemas.microsoft.com/office/drawing/2014/main" id="{ECB721DA-B002-4A19-BCE1-6345C94BFF54}"/>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72709" name="Text Box 23">
            <a:extLst>
              <a:ext uri="{FF2B5EF4-FFF2-40B4-BE49-F238E27FC236}">
                <a16:creationId xmlns:a16="http://schemas.microsoft.com/office/drawing/2014/main" id="{B5B1257F-A9DB-43CD-BEDF-F6EDFB320EB8}"/>
              </a:ext>
            </a:extLst>
          </p:cNvPr>
          <p:cNvSpPr txBox="1">
            <a:spLocks noChangeArrowheads="1"/>
          </p:cNvSpPr>
          <p:nvPr/>
        </p:nvSpPr>
        <p:spPr bwMode="auto">
          <a:xfrm>
            <a:off x="2979738" y="1063625"/>
            <a:ext cx="31845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コンテンツ：体調データ確認</a:t>
            </a:r>
          </a:p>
        </p:txBody>
      </p:sp>
      <p:pic>
        <p:nvPicPr>
          <p:cNvPr id="72710" name="図 2" descr="スクリーンショットの画面&#10;&#10;自動的に生成された説明">
            <a:extLst>
              <a:ext uri="{FF2B5EF4-FFF2-40B4-BE49-F238E27FC236}">
                <a16:creationId xmlns:a16="http://schemas.microsoft.com/office/drawing/2014/main" id="{55C7A920-C389-430D-835D-E3CD2ABE0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38" y="1849438"/>
            <a:ext cx="2271712"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図 4" descr="地図のスクリーンショットの画面&#10;&#10;自動的に生成された説明">
            <a:extLst>
              <a:ext uri="{FF2B5EF4-FFF2-40B4-BE49-F238E27FC236}">
                <a16:creationId xmlns:a16="http://schemas.microsoft.com/office/drawing/2014/main" id="{D30840DD-3514-4B3E-A172-ABA22B9E1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3" y="1871663"/>
            <a:ext cx="2271712"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0">
            <a:extLst>
              <a:ext uri="{FF2B5EF4-FFF2-40B4-BE49-F238E27FC236}">
                <a16:creationId xmlns:a16="http://schemas.microsoft.com/office/drawing/2014/main" id="{390C1B9E-36D3-40D5-B1FC-DEC384A0AEB3}"/>
              </a:ext>
            </a:extLst>
          </p:cNvPr>
          <p:cNvSpPr txBox="1">
            <a:spLocks noChangeArrowheads="1"/>
          </p:cNvSpPr>
          <p:nvPr/>
        </p:nvSpPr>
        <p:spPr bwMode="auto">
          <a:xfrm>
            <a:off x="542925" y="1708150"/>
            <a:ext cx="3452813" cy="481965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　ここでは入力したデータを確認することができます。</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今日のデータと一定期間の平均値のデータをレーダーチャートで比較</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一週間の間でスマートフォンの使用時間と入力した体調データがどう遷移したのかを線グラフで確認</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各質問項目がどれほど相関関係があるのか確認</a:t>
            </a:r>
            <a:endParaRPr lang="en-US" altLang="ja-JP" sz="1600">
              <a:latin typeface="メイリオ" panose="020B0604030504040204" pitchFamily="50" charset="-128"/>
              <a:ea typeface="メイリオ" panose="020B0604030504040204" pitchFamily="50" charset="-128"/>
            </a:endParaRPr>
          </a:p>
          <a:p>
            <a:pPr marL="285750" indent="-285750">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質問編集項目で自分で立てた仮説、想像をここで検証し、よりよい自分になるために毎日思い出す（質問する）項目をブラッシュアップします。</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3">
            <a:extLst>
              <a:ext uri="{FF2B5EF4-FFF2-40B4-BE49-F238E27FC236}">
                <a16:creationId xmlns:a16="http://schemas.microsoft.com/office/drawing/2014/main" id="{4D6CBF19-3756-4C70-AD0C-1A1D0C7539D3}"/>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74755" name="Group 30">
            <a:extLst>
              <a:ext uri="{FF2B5EF4-FFF2-40B4-BE49-F238E27FC236}">
                <a16:creationId xmlns:a16="http://schemas.microsoft.com/office/drawing/2014/main" id="{D88814CA-DEF7-461C-99EB-842FFE43C7B7}"/>
              </a:ext>
            </a:extLst>
          </p:cNvPr>
          <p:cNvGrpSpPr>
            <a:grpSpLocks/>
          </p:cNvGrpSpPr>
          <p:nvPr/>
        </p:nvGrpSpPr>
        <p:grpSpPr bwMode="auto">
          <a:xfrm>
            <a:off x="584200" y="311150"/>
            <a:ext cx="7993063" cy="569913"/>
            <a:chOff x="340" y="206"/>
            <a:chExt cx="5035" cy="359"/>
          </a:xfrm>
        </p:grpSpPr>
        <p:sp>
          <p:nvSpPr>
            <p:cNvPr id="74761" name="Rectangle 31">
              <a:extLst>
                <a:ext uri="{FF2B5EF4-FFF2-40B4-BE49-F238E27FC236}">
                  <a16:creationId xmlns:a16="http://schemas.microsoft.com/office/drawing/2014/main" id="{BE8E7377-26A3-4518-8A0A-5F1D325B904A}"/>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74762" name="Text Box 32">
              <a:extLst>
                <a:ext uri="{FF2B5EF4-FFF2-40B4-BE49-F238E27FC236}">
                  <a16:creationId xmlns:a16="http://schemas.microsoft.com/office/drawing/2014/main" id="{536FD695-0BE7-469C-8375-31B195EDE69E}"/>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74763" name="Rectangle 33">
              <a:extLst>
                <a:ext uri="{FF2B5EF4-FFF2-40B4-BE49-F238E27FC236}">
                  <a16:creationId xmlns:a16="http://schemas.microsoft.com/office/drawing/2014/main" id="{CE193954-8226-4206-8B39-445042E30195}"/>
                </a:ext>
              </a:extLst>
            </p:cNvPr>
            <p:cNvSpPr>
              <a:spLocks noChangeArrowheads="1"/>
            </p:cNvSpPr>
            <p:nvPr/>
          </p:nvSpPr>
          <p:spPr bwMode="auto">
            <a:xfrm>
              <a:off x="581" y="255"/>
              <a:ext cx="170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7</a:t>
              </a:r>
              <a:r>
                <a:rPr lang="ja-JP" altLang="en-US" sz="2600">
                  <a:solidFill>
                    <a:schemeClr val="bg1"/>
                  </a:solidFill>
                  <a:ea typeface="メイリオ" panose="020B0604030504040204" pitchFamily="50" charset="-128"/>
                </a:rPr>
                <a:t>章　アプリ開発</a:t>
              </a:r>
            </a:p>
          </p:txBody>
        </p:sp>
      </p:grpSp>
      <p:sp>
        <p:nvSpPr>
          <p:cNvPr id="74756" name="Rectangle 22">
            <a:extLst>
              <a:ext uri="{FF2B5EF4-FFF2-40B4-BE49-F238E27FC236}">
                <a16:creationId xmlns:a16="http://schemas.microsoft.com/office/drawing/2014/main" id="{D50D9772-8763-4956-8C25-A3A1C2F32BAD}"/>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74757" name="Text Box 23">
            <a:extLst>
              <a:ext uri="{FF2B5EF4-FFF2-40B4-BE49-F238E27FC236}">
                <a16:creationId xmlns:a16="http://schemas.microsoft.com/office/drawing/2014/main" id="{5179B955-7512-4282-A429-E51F9963AC4A}"/>
              </a:ext>
            </a:extLst>
          </p:cNvPr>
          <p:cNvSpPr txBox="1">
            <a:spLocks noChangeArrowheads="1"/>
          </p:cNvSpPr>
          <p:nvPr/>
        </p:nvSpPr>
        <p:spPr bwMode="auto">
          <a:xfrm>
            <a:off x="3209925" y="1063625"/>
            <a:ext cx="272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コンテンツ：使用量確認</a:t>
            </a:r>
          </a:p>
        </p:txBody>
      </p:sp>
      <p:pic>
        <p:nvPicPr>
          <p:cNvPr id="74758" name="図 3" descr="地図のスクリーンショットの画面&#10;&#10;自動的に生成された説明">
            <a:extLst>
              <a:ext uri="{FF2B5EF4-FFF2-40B4-BE49-F238E27FC236}">
                <a16:creationId xmlns:a16="http://schemas.microsoft.com/office/drawing/2014/main" id="{40F2726F-8999-4B89-B54A-1C6349A80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700213"/>
            <a:ext cx="23876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図 6" descr="白いバックグラウンドのスクリーンショット&#10;&#10;自動的に生成された説明">
            <a:extLst>
              <a:ext uri="{FF2B5EF4-FFF2-40B4-BE49-F238E27FC236}">
                <a16:creationId xmlns:a16="http://schemas.microsoft.com/office/drawing/2014/main" id="{25755AE2-6C99-4E4B-8E7F-E757CCA45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720850"/>
            <a:ext cx="23876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0">
            <a:extLst>
              <a:ext uri="{FF2B5EF4-FFF2-40B4-BE49-F238E27FC236}">
                <a16:creationId xmlns:a16="http://schemas.microsoft.com/office/drawing/2014/main" id="{63C3AD51-3FF6-44B6-88CC-C13B48C3D364}"/>
              </a:ext>
            </a:extLst>
          </p:cNvPr>
          <p:cNvSpPr txBox="1">
            <a:spLocks noChangeArrowheads="1"/>
          </p:cNvSpPr>
          <p:nvPr/>
        </p:nvSpPr>
        <p:spPr bwMode="auto">
          <a:xfrm>
            <a:off x="542925" y="1708150"/>
            <a:ext cx="3452813" cy="4868863"/>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　ここではスマートフォンをどれだけ使用したか確認できます。</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今日の使用時間</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使用したアプリの比率</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使用したアプリの一覧とその時間</a:t>
            </a:r>
            <a:endParaRPr lang="en-US" altLang="ja-JP" sz="1600">
              <a:latin typeface="メイリオ" panose="020B0604030504040204" pitchFamily="50" charset="-128"/>
              <a:ea typeface="メイリオ" panose="020B0604030504040204" pitchFamily="50" charset="-128"/>
            </a:endParaRPr>
          </a:p>
          <a:p>
            <a:pPr marL="285750" indent="-285750">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私たちは特に大学生などの若い層その人がありたい姿を求める過程でスマートフォンの位置づけを大きく見ています。いつでも手元にあり簡単に逃避のできるツールでありつつも、うまく使えば自分のマインドを整えるのに役立てられます。</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スマートフォンの使用を、ありたい姿の追求という軸でコントロールを促せるといいと考えます。</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図 3">
            <a:extLst>
              <a:ext uri="{FF2B5EF4-FFF2-40B4-BE49-F238E27FC236}">
                <a16:creationId xmlns:a16="http://schemas.microsoft.com/office/drawing/2014/main" id="{0AC7239B-857B-49F1-99CA-78016D2FF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57363"/>
            <a:ext cx="72358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13">
            <a:extLst>
              <a:ext uri="{FF2B5EF4-FFF2-40B4-BE49-F238E27FC236}">
                <a16:creationId xmlns:a16="http://schemas.microsoft.com/office/drawing/2014/main" id="{44EE7922-1835-454B-AC82-C55799012E33}"/>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76804" name="Group 30">
            <a:extLst>
              <a:ext uri="{FF2B5EF4-FFF2-40B4-BE49-F238E27FC236}">
                <a16:creationId xmlns:a16="http://schemas.microsoft.com/office/drawing/2014/main" id="{8C40987A-C2E3-4F3E-8A9D-CCFB4A6B51E7}"/>
              </a:ext>
            </a:extLst>
          </p:cNvPr>
          <p:cNvGrpSpPr>
            <a:grpSpLocks/>
          </p:cNvGrpSpPr>
          <p:nvPr/>
        </p:nvGrpSpPr>
        <p:grpSpPr bwMode="auto">
          <a:xfrm>
            <a:off x="584200" y="311150"/>
            <a:ext cx="7993063" cy="569913"/>
            <a:chOff x="340" y="206"/>
            <a:chExt cx="5035" cy="359"/>
          </a:xfrm>
        </p:grpSpPr>
        <p:sp>
          <p:nvSpPr>
            <p:cNvPr id="76808" name="Rectangle 31">
              <a:extLst>
                <a:ext uri="{FF2B5EF4-FFF2-40B4-BE49-F238E27FC236}">
                  <a16:creationId xmlns:a16="http://schemas.microsoft.com/office/drawing/2014/main" id="{56A0621F-C4B3-4B31-A481-D6DBCB5A1057}"/>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76809" name="Text Box 32">
              <a:extLst>
                <a:ext uri="{FF2B5EF4-FFF2-40B4-BE49-F238E27FC236}">
                  <a16:creationId xmlns:a16="http://schemas.microsoft.com/office/drawing/2014/main" id="{ECC06227-1BCC-4BA8-A0D3-41E4658028DC}"/>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76810" name="Rectangle 33">
              <a:extLst>
                <a:ext uri="{FF2B5EF4-FFF2-40B4-BE49-F238E27FC236}">
                  <a16:creationId xmlns:a16="http://schemas.microsoft.com/office/drawing/2014/main" id="{48F32429-69E1-420C-A1A6-3FC2FB896D5E}"/>
                </a:ext>
              </a:extLst>
            </p:cNvPr>
            <p:cNvSpPr>
              <a:spLocks noChangeArrowheads="1"/>
            </p:cNvSpPr>
            <p:nvPr/>
          </p:nvSpPr>
          <p:spPr bwMode="auto">
            <a:xfrm>
              <a:off x="581" y="255"/>
              <a:ext cx="170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7</a:t>
              </a:r>
              <a:r>
                <a:rPr lang="ja-JP" altLang="en-US" sz="2600">
                  <a:solidFill>
                    <a:schemeClr val="bg1"/>
                  </a:solidFill>
                  <a:ea typeface="メイリオ" panose="020B0604030504040204" pitchFamily="50" charset="-128"/>
                </a:rPr>
                <a:t>章　アプリ開発</a:t>
              </a:r>
            </a:p>
          </p:txBody>
        </p:sp>
      </p:grpSp>
      <p:sp>
        <p:nvSpPr>
          <p:cNvPr id="76805" name="Rectangle 22">
            <a:extLst>
              <a:ext uri="{FF2B5EF4-FFF2-40B4-BE49-F238E27FC236}">
                <a16:creationId xmlns:a16="http://schemas.microsoft.com/office/drawing/2014/main" id="{ECE1DFDB-470A-45DF-9AAD-634410B058EC}"/>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76806" name="Text Box 23">
            <a:extLst>
              <a:ext uri="{FF2B5EF4-FFF2-40B4-BE49-F238E27FC236}">
                <a16:creationId xmlns:a16="http://schemas.microsoft.com/office/drawing/2014/main" id="{FD7C2D80-6E66-4DFB-AAE8-46871AD56008}"/>
              </a:ext>
            </a:extLst>
          </p:cNvPr>
          <p:cNvSpPr txBox="1">
            <a:spLocks noChangeArrowheads="1"/>
          </p:cNvSpPr>
          <p:nvPr/>
        </p:nvSpPr>
        <p:spPr bwMode="auto">
          <a:xfrm>
            <a:off x="3209925" y="1063625"/>
            <a:ext cx="272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グローバルデータベース</a:t>
            </a:r>
          </a:p>
        </p:txBody>
      </p:sp>
      <p:sp>
        <p:nvSpPr>
          <p:cNvPr id="76807" name="Text Box 20">
            <a:extLst>
              <a:ext uri="{FF2B5EF4-FFF2-40B4-BE49-F238E27FC236}">
                <a16:creationId xmlns:a16="http://schemas.microsoft.com/office/drawing/2014/main" id="{678AB65D-FB45-49FD-95E7-A8C9FEF81DF7}"/>
              </a:ext>
            </a:extLst>
          </p:cNvPr>
          <p:cNvSpPr txBox="1">
            <a:spLocks noChangeArrowheads="1"/>
          </p:cNvSpPr>
          <p:nvPr/>
        </p:nvSpPr>
        <p:spPr bwMode="auto">
          <a:xfrm>
            <a:off x="755650" y="5013325"/>
            <a:ext cx="805815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a:latin typeface="メイリオ" panose="020B0604030504040204" pitchFamily="50" charset="-128"/>
                <a:ea typeface="メイリオ" panose="020B0604030504040204" pitchFamily="50" charset="-128"/>
              </a:rPr>
              <a:t>Synology</a:t>
            </a:r>
            <a:r>
              <a:rPr lang="ja-JP" altLang="en-US" sz="1600">
                <a:latin typeface="メイリオ" panose="020B0604030504040204" pitchFamily="50" charset="-128"/>
                <a:ea typeface="メイリオ" panose="020B0604030504040204" pitchFamily="50" charset="-128"/>
              </a:rPr>
              <a:t>上に設立したデータベース</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ここに集積されたデータを元にデータ分析を行いました。グローバル上にデータを集めることでアプリのインストール後データ回収に直接行く必要が無く、被験者数の負担を減らすことができました。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3">
            <a:extLst>
              <a:ext uri="{FF2B5EF4-FFF2-40B4-BE49-F238E27FC236}">
                <a16:creationId xmlns:a16="http://schemas.microsoft.com/office/drawing/2014/main" id="{30CD0EF7-3E88-4CC3-9D45-BD59311BB13D}"/>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77827" name="Group 30">
            <a:extLst>
              <a:ext uri="{FF2B5EF4-FFF2-40B4-BE49-F238E27FC236}">
                <a16:creationId xmlns:a16="http://schemas.microsoft.com/office/drawing/2014/main" id="{74DE9DC3-E720-4441-8BCF-98F2EAE95450}"/>
              </a:ext>
            </a:extLst>
          </p:cNvPr>
          <p:cNvGrpSpPr>
            <a:grpSpLocks/>
          </p:cNvGrpSpPr>
          <p:nvPr/>
        </p:nvGrpSpPr>
        <p:grpSpPr bwMode="auto">
          <a:xfrm>
            <a:off x="584200" y="311150"/>
            <a:ext cx="7993063" cy="601663"/>
            <a:chOff x="340" y="206"/>
            <a:chExt cx="5035" cy="379"/>
          </a:xfrm>
        </p:grpSpPr>
        <p:sp>
          <p:nvSpPr>
            <p:cNvPr id="77832" name="Rectangle 31">
              <a:extLst>
                <a:ext uri="{FF2B5EF4-FFF2-40B4-BE49-F238E27FC236}">
                  <a16:creationId xmlns:a16="http://schemas.microsoft.com/office/drawing/2014/main" id="{F1F6D636-70A5-42E9-82A3-C6F3DDBA4FAB}"/>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77833" name="Text Box 32">
              <a:extLst>
                <a:ext uri="{FF2B5EF4-FFF2-40B4-BE49-F238E27FC236}">
                  <a16:creationId xmlns:a16="http://schemas.microsoft.com/office/drawing/2014/main" id="{962D339E-2CB0-42D4-9212-D79014B8DD53}"/>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77834" name="Rectangle 33">
              <a:extLst>
                <a:ext uri="{FF2B5EF4-FFF2-40B4-BE49-F238E27FC236}">
                  <a16:creationId xmlns:a16="http://schemas.microsoft.com/office/drawing/2014/main" id="{E74F969E-1D80-4B1B-A8AC-6B995ED38B6E}"/>
                </a:ext>
              </a:extLst>
            </p:cNvPr>
            <p:cNvSpPr>
              <a:spLocks noChangeArrowheads="1"/>
            </p:cNvSpPr>
            <p:nvPr/>
          </p:nvSpPr>
          <p:spPr bwMode="auto">
            <a:xfrm>
              <a:off x="581" y="255"/>
              <a:ext cx="15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8</a:t>
              </a:r>
              <a:r>
                <a:rPr lang="ja-JP" altLang="en-US" sz="2800">
                  <a:solidFill>
                    <a:schemeClr val="bg1"/>
                  </a:solidFill>
                  <a:latin typeface="ＭＳ Ｐゴシック" panose="020B0600070205080204" pitchFamily="50" charset="-128"/>
                  <a:ea typeface="メイリオ" panose="020B0604030504040204" pitchFamily="50" charset="-128"/>
                </a:rPr>
                <a:t>章　実地試験</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77828" name="Rectangle 22">
            <a:extLst>
              <a:ext uri="{FF2B5EF4-FFF2-40B4-BE49-F238E27FC236}">
                <a16:creationId xmlns:a16="http://schemas.microsoft.com/office/drawing/2014/main" id="{BAC8A740-D151-42E9-B032-E0BA19BAEB01}"/>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試験概要</a:t>
            </a:r>
            <a:endParaRPr lang="en-US" altLang="ja-JP" sz="1800" b="1">
              <a:ea typeface="メイリオ" panose="020B0604030504040204" pitchFamily="50" charset="-128"/>
            </a:endParaRPr>
          </a:p>
        </p:txBody>
      </p:sp>
      <p:sp>
        <p:nvSpPr>
          <p:cNvPr id="77829" name="Text Box 20">
            <a:extLst>
              <a:ext uri="{FF2B5EF4-FFF2-40B4-BE49-F238E27FC236}">
                <a16:creationId xmlns:a16="http://schemas.microsoft.com/office/drawing/2014/main" id="{C1FDF65D-3DAE-4282-8D40-D6FDEF17D318}"/>
              </a:ext>
            </a:extLst>
          </p:cNvPr>
          <p:cNvSpPr txBox="1">
            <a:spLocks noChangeArrowheads="1"/>
          </p:cNvSpPr>
          <p:nvPr/>
        </p:nvSpPr>
        <p:spPr bwMode="auto">
          <a:xfrm>
            <a:off x="542925" y="1708150"/>
            <a:ext cx="8058150" cy="22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ユーザーにアプリをインストールしてもらい、毎日自分の感情を記録してもらう。</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日間を一区切りとしてお願いする。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日間経てばアンケートリンクが手に入り、それに答えて終了。</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アプリデータの共有は</a:t>
            </a:r>
            <a:r>
              <a:rPr lang="en-US" altLang="ja-JP" sz="1600">
                <a:latin typeface="メイリオ" panose="020B0604030504040204" pitchFamily="50" charset="-128"/>
                <a:ea typeface="メイリオ" panose="020B0604030504040204" pitchFamily="50" charset="-128"/>
              </a:rPr>
              <a:t>QR</a:t>
            </a:r>
            <a:r>
              <a:rPr lang="ja-JP" altLang="en-US" sz="1600">
                <a:latin typeface="メイリオ" panose="020B0604030504040204" pitchFamily="50" charset="-128"/>
                <a:ea typeface="メイリオ" panose="020B0604030504040204" pitchFamily="50" charset="-128"/>
              </a:rPr>
              <a:t>コードから</a:t>
            </a:r>
            <a:r>
              <a:rPr lang="en-US" altLang="ja-JP" sz="1600">
                <a:latin typeface="メイリオ" panose="020B0604030504040204" pitchFamily="50" charset="-128"/>
                <a:ea typeface="メイリオ" panose="020B0604030504040204" pitchFamily="50" charset="-128"/>
              </a:rPr>
              <a:t>GoogleDrive</a:t>
            </a:r>
            <a:r>
              <a:rPr lang="ja-JP" altLang="en-US" sz="1600">
                <a:latin typeface="メイリオ" panose="020B0604030504040204" pitchFamily="50" charset="-128"/>
                <a:ea typeface="メイリオ" panose="020B0604030504040204" pitchFamily="50" charset="-128"/>
              </a:rPr>
              <a:t>のリンクへ飛ばして行う。</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アプリ内で記録されたデータは自動的にグローバル上にあるデータベースへ飛ばされるためアプリの回収等はする必要無し。入れてもらったらあとは個人でデータ入力をしてもらえば分析できます。</a:t>
            </a:r>
            <a:endParaRPr lang="en-US" altLang="ja-JP" sz="1600">
              <a:latin typeface="メイリオ" panose="020B0604030504040204" pitchFamily="50" charset="-128"/>
              <a:ea typeface="メイリオ" panose="020B0604030504040204" pitchFamily="50" charset="-128"/>
            </a:endParaRPr>
          </a:p>
        </p:txBody>
      </p:sp>
      <p:sp>
        <p:nvSpPr>
          <p:cNvPr id="77830" name="Rectangle 22">
            <a:extLst>
              <a:ext uri="{FF2B5EF4-FFF2-40B4-BE49-F238E27FC236}">
                <a16:creationId xmlns:a16="http://schemas.microsoft.com/office/drawing/2014/main" id="{6CB2DEB8-E93F-40C3-AA1A-D49E19056016}"/>
              </a:ext>
            </a:extLst>
          </p:cNvPr>
          <p:cNvSpPr>
            <a:spLocks noChangeArrowheads="1"/>
          </p:cNvSpPr>
          <p:nvPr/>
        </p:nvSpPr>
        <p:spPr bwMode="auto">
          <a:xfrm>
            <a:off x="3059113" y="4152900"/>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アンケート</a:t>
            </a:r>
            <a:endParaRPr lang="en-US" altLang="ja-JP" sz="1800" b="1">
              <a:ea typeface="メイリオ" panose="020B0604030504040204" pitchFamily="50" charset="-128"/>
            </a:endParaRPr>
          </a:p>
        </p:txBody>
      </p:sp>
      <p:sp>
        <p:nvSpPr>
          <p:cNvPr id="77831" name="Text Box 20">
            <a:extLst>
              <a:ext uri="{FF2B5EF4-FFF2-40B4-BE49-F238E27FC236}">
                <a16:creationId xmlns:a16="http://schemas.microsoft.com/office/drawing/2014/main" id="{17052208-6269-4ECB-98ED-156DBE1A1CBD}"/>
              </a:ext>
            </a:extLst>
          </p:cNvPr>
          <p:cNvSpPr txBox="1">
            <a:spLocks noChangeArrowheads="1"/>
          </p:cNvSpPr>
          <p:nvPr/>
        </p:nvSpPr>
        <p:spPr bwMode="auto">
          <a:xfrm>
            <a:off x="550863" y="4735513"/>
            <a:ext cx="8058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共同研究者の萩野谷の作成したスマホ依存症に関するアンケートでの調査を別途行いました。詳細な内容は萩野谷の研究報告書を参照のこと。</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10">
            <a:extLst>
              <a:ext uri="{FF2B5EF4-FFF2-40B4-BE49-F238E27FC236}">
                <a16:creationId xmlns:a16="http://schemas.microsoft.com/office/drawing/2014/main" id="{39305E3B-2936-4360-A330-CD2845EF4710}"/>
              </a:ext>
            </a:extLst>
          </p:cNvPr>
          <p:cNvSpPr>
            <a:spLocks noChangeShapeType="1"/>
          </p:cNvSpPr>
          <p:nvPr/>
        </p:nvSpPr>
        <p:spPr bwMode="auto">
          <a:xfrm>
            <a:off x="1116013" y="1268413"/>
            <a:ext cx="691356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6147" name="Group 30">
            <a:extLst>
              <a:ext uri="{FF2B5EF4-FFF2-40B4-BE49-F238E27FC236}">
                <a16:creationId xmlns:a16="http://schemas.microsoft.com/office/drawing/2014/main" id="{5E0EE139-19B4-48B3-8606-4ACEB5A865AF}"/>
              </a:ext>
            </a:extLst>
          </p:cNvPr>
          <p:cNvGrpSpPr>
            <a:grpSpLocks/>
          </p:cNvGrpSpPr>
          <p:nvPr/>
        </p:nvGrpSpPr>
        <p:grpSpPr bwMode="auto">
          <a:xfrm>
            <a:off x="584200" y="311150"/>
            <a:ext cx="7993063" cy="566738"/>
            <a:chOff x="340" y="206"/>
            <a:chExt cx="5035" cy="357"/>
          </a:xfrm>
        </p:grpSpPr>
        <p:sp>
          <p:nvSpPr>
            <p:cNvPr id="6150" name="Rectangle 31">
              <a:extLst>
                <a:ext uri="{FF2B5EF4-FFF2-40B4-BE49-F238E27FC236}">
                  <a16:creationId xmlns:a16="http://schemas.microsoft.com/office/drawing/2014/main" id="{40B39F7C-6F0A-4106-B99A-D719150FFD67}"/>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151" name="Text Box 32">
              <a:extLst>
                <a:ext uri="{FF2B5EF4-FFF2-40B4-BE49-F238E27FC236}">
                  <a16:creationId xmlns:a16="http://schemas.microsoft.com/office/drawing/2014/main" id="{8F7B3A61-4B20-471F-BD39-F06327D6CF75}"/>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6152" name="Rectangle 33">
              <a:extLst>
                <a:ext uri="{FF2B5EF4-FFF2-40B4-BE49-F238E27FC236}">
                  <a16:creationId xmlns:a16="http://schemas.microsoft.com/office/drawing/2014/main" id="{9921476E-6AE7-430E-AB0A-3E1FEE0DC7AC}"/>
                </a:ext>
              </a:extLst>
            </p:cNvPr>
            <p:cNvSpPr>
              <a:spLocks noChangeArrowheads="1"/>
            </p:cNvSpPr>
            <p:nvPr/>
          </p:nvSpPr>
          <p:spPr bwMode="auto">
            <a:xfrm>
              <a:off x="581" y="255"/>
              <a:ext cx="53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目次</a:t>
              </a:r>
            </a:p>
          </p:txBody>
        </p:sp>
      </p:grpSp>
      <p:sp>
        <p:nvSpPr>
          <p:cNvPr id="6148" name="Line 57">
            <a:extLst>
              <a:ext uri="{FF2B5EF4-FFF2-40B4-BE49-F238E27FC236}">
                <a16:creationId xmlns:a16="http://schemas.microsoft.com/office/drawing/2014/main" id="{ACC7B894-CD0B-462F-9A61-9846AFC6FA8F}"/>
              </a:ext>
            </a:extLst>
          </p:cNvPr>
          <p:cNvSpPr>
            <a:spLocks noChangeShapeType="1"/>
          </p:cNvSpPr>
          <p:nvPr/>
        </p:nvSpPr>
        <p:spPr bwMode="auto">
          <a:xfrm>
            <a:off x="1116013" y="6381750"/>
            <a:ext cx="691356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49" name="Text Box 61">
            <a:extLst>
              <a:ext uri="{FF2B5EF4-FFF2-40B4-BE49-F238E27FC236}">
                <a16:creationId xmlns:a16="http://schemas.microsoft.com/office/drawing/2014/main" id="{FBEF82D8-034F-4308-B729-C403CD9D8F50}"/>
              </a:ext>
            </a:extLst>
          </p:cNvPr>
          <p:cNvSpPr txBox="1">
            <a:spLocks noChangeArrowheads="1"/>
          </p:cNvSpPr>
          <p:nvPr/>
        </p:nvSpPr>
        <p:spPr bwMode="auto">
          <a:xfrm>
            <a:off x="1187450" y="1412875"/>
            <a:ext cx="6913563"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ea typeface="メイリオ" panose="020B0604030504040204" pitchFamily="50" charset="-128"/>
              </a:rPr>
              <a:t>四部　活動：</a:t>
            </a:r>
            <a:r>
              <a:rPr lang="en-US" altLang="ja-JP" sz="2400">
                <a:latin typeface="ＭＳ Ｐゴシック" panose="020B0600070205080204" pitchFamily="50" charset="-128"/>
                <a:ea typeface="メイリオ" panose="020B0604030504040204" pitchFamily="50" charset="-128"/>
              </a:rPr>
              <a:t>NFC</a:t>
            </a:r>
            <a:r>
              <a:rPr lang="ja-JP" altLang="en-US" sz="2400">
                <a:latin typeface="ＭＳ Ｐゴシック" panose="020B0600070205080204" pitchFamily="50" charset="-128"/>
                <a:ea typeface="メイリオ" panose="020B0604030504040204" pitchFamily="50" charset="-128"/>
              </a:rPr>
              <a:t>ログアプリ</a:t>
            </a:r>
            <a:endParaRPr lang="en-US" altLang="ja-JP" sz="24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1</a:t>
            </a:r>
            <a:r>
              <a:rPr lang="ja-JP" altLang="en-US" sz="1800">
                <a:latin typeface="ＭＳ Ｐゴシック" panose="020B0600070205080204" pitchFamily="50" charset="-128"/>
                <a:ea typeface="メイリオ" panose="020B0604030504040204" pitchFamily="50" charset="-128"/>
              </a:rPr>
              <a:t>章　開発動機</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2</a:t>
            </a:r>
            <a:r>
              <a:rPr lang="ja-JP" altLang="en-US" sz="1800">
                <a:latin typeface="ＭＳ Ｐゴシック" panose="020B0600070205080204" pitchFamily="50" charset="-128"/>
                <a:ea typeface="メイリオ" panose="020B0604030504040204" pitchFamily="50" charset="-128"/>
              </a:rPr>
              <a:t>章　アウトプット</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3</a:t>
            </a:r>
            <a:r>
              <a:rPr lang="ja-JP" altLang="en-US" sz="1800">
                <a:latin typeface="ＭＳ Ｐゴシック" panose="020B0600070205080204" pitchFamily="50" charset="-128"/>
                <a:ea typeface="メイリオ" panose="020B0604030504040204" pitchFamily="50" charset="-128"/>
              </a:rPr>
              <a:t>章　開発詳細</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ja-JP" altLang="en-US" sz="2400">
                <a:latin typeface="ＭＳ Ｐゴシック" panose="020B0600070205080204" pitchFamily="50" charset="-128"/>
                <a:ea typeface="メイリオ" panose="020B0604030504040204" pitchFamily="50" charset="-128"/>
              </a:rPr>
              <a:t>五部　終わりに</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感想</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ea typeface="メイリオ" panose="020B0604030504040204" pitchFamily="50" charset="-128"/>
              </a:rPr>
              <a:t>	</a:t>
            </a:r>
            <a:r>
              <a:rPr lang="ja-JP" altLang="en-US" sz="1800">
                <a:ea typeface="メイリオ" panose="020B0604030504040204" pitchFamily="50" charset="-128"/>
              </a:rPr>
              <a:t>卒業制作を通して学んだこと</a:t>
            </a:r>
            <a:endParaRPr lang="en-US" altLang="ja-JP" sz="1800">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謝辞</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r>
              <a:rPr lang="en-US" altLang="ja-JP" sz="1800">
                <a:latin typeface="ＭＳ Ｐゴシック" panose="020B0600070205080204" pitchFamily="50" charset="-128"/>
                <a:ea typeface="メイリオ" panose="020B0604030504040204" pitchFamily="50" charset="-128"/>
              </a:rPr>
              <a:t>	</a:t>
            </a:r>
            <a:r>
              <a:rPr lang="ja-JP" altLang="en-US" sz="1800">
                <a:latin typeface="ＭＳ Ｐゴシック" panose="020B0600070205080204" pitchFamily="50" charset="-128"/>
                <a:ea typeface="メイリオ" panose="020B0604030504040204" pitchFamily="50" charset="-128"/>
              </a:rPr>
              <a:t>参考文献</a:t>
            </a:r>
            <a:endParaRPr lang="en-US" altLang="ja-JP" sz="1800">
              <a:latin typeface="ＭＳ Ｐゴシック" panose="020B0600070205080204" pitchFamily="50" charset="-128"/>
              <a:ea typeface="メイリオ" panose="020B0604030504040204" pitchFamily="50" charset="-128"/>
            </a:endParaRPr>
          </a:p>
          <a:p>
            <a:pPr eaLnBrk="1" hangingPunct="1">
              <a:spcBef>
                <a:spcPct val="0"/>
              </a:spcBef>
              <a:buFontTx/>
              <a:buNone/>
            </a:pPr>
            <a:endParaRPr lang="en-US" altLang="ja-JP" sz="1800">
              <a:latin typeface="ＭＳ Ｐゴシック" panose="020B0600070205080204" pitchFamily="50" charset="-128"/>
              <a:ea typeface="メイリオ" panose="020B0604030504040204"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3">
            <a:extLst>
              <a:ext uri="{FF2B5EF4-FFF2-40B4-BE49-F238E27FC236}">
                <a16:creationId xmlns:a16="http://schemas.microsoft.com/office/drawing/2014/main" id="{9D8B38F6-159A-4EE7-A0FB-A67BC70C3850}"/>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79875" name="Group 30">
            <a:extLst>
              <a:ext uri="{FF2B5EF4-FFF2-40B4-BE49-F238E27FC236}">
                <a16:creationId xmlns:a16="http://schemas.microsoft.com/office/drawing/2014/main" id="{9C0ADB2C-22B8-44AA-8A86-53DBE9F4815F}"/>
              </a:ext>
            </a:extLst>
          </p:cNvPr>
          <p:cNvGrpSpPr>
            <a:grpSpLocks/>
          </p:cNvGrpSpPr>
          <p:nvPr/>
        </p:nvGrpSpPr>
        <p:grpSpPr bwMode="auto">
          <a:xfrm>
            <a:off x="584200" y="311150"/>
            <a:ext cx="7993063" cy="601663"/>
            <a:chOff x="340" y="206"/>
            <a:chExt cx="5035" cy="379"/>
          </a:xfrm>
        </p:grpSpPr>
        <p:sp>
          <p:nvSpPr>
            <p:cNvPr id="79878" name="Rectangle 31">
              <a:extLst>
                <a:ext uri="{FF2B5EF4-FFF2-40B4-BE49-F238E27FC236}">
                  <a16:creationId xmlns:a16="http://schemas.microsoft.com/office/drawing/2014/main" id="{57939B59-914A-4DA6-93FE-06A8588E182D}"/>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79879" name="Text Box 32">
              <a:extLst>
                <a:ext uri="{FF2B5EF4-FFF2-40B4-BE49-F238E27FC236}">
                  <a16:creationId xmlns:a16="http://schemas.microsoft.com/office/drawing/2014/main" id="{FD98FD68-BBF6-4264-856C-94D92390AD66}"/>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79880" name="Rectangle 33">
              <a:extLst>
                <a:ext uri="{FF2B5EF4-FFF2-40B4-BE49-F238E27FC236}">
                  <a16:creationId xmlns:a16="http://schemas.microsoft.com/office/drawing/2014/main" id="{8C28D983-CD4E-45B0-AB9E-C838F8BC869D}"/>
                </a:ext>
              </a:extLst>
            </p:cNvPr>
            <p:cNvSpPr>
              <a:spLocks noChangeArrowheads="1"/>
            </p:cNvSpPr>
            <p:nvPr/>
          </p:nvSpPr>
          <p:spPr bwMode="auto">
            <a:xfrm>
              <a:off x="581" y="255"/>
              <a:ext cx="15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8</a:t>
              </a:r>
              <a:r>
                <a:rPr lang="ja-JP" altLang="en-US" sz="2800">
                  <a:solidFill>
                    <a:schemeClr val="bg1"/>
                  </a:solidFill>
                  <a:latin typeface="ＭＳ Ｐゴシック" panose="020B0600070205080204" pitchFamily="50" charset="-128"/>
                  <a:ea typeface="メイリオ" panose="020B0604030504040204" pitchFamily="50" charset="-128"/>
                </a:rPr>
                <a:t>章　実地試験</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79876" name="Rectangle 22">
            <a:extLst>
              <a:ext uri="{FF2B5EF4-FFF2-40B4-BE49-F238E27FC236}">
                <a16:creationId xmlns:a16="http://schemas.microsoft.com/office/drawing/2014/main" id="{3B48CC97-A7FE-4077-8A43-5DD0DD747A2A}"/>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配布</a:t>
            </a:r>
            <a:endParaRPr lang="en-US" altLang="ja-JP" sz="1800" b="1">
              <a:ea typeface="メイリオ" panose="020B0604030504040204" pitchFamily="50" charset="-128"/>
            </a:endParaRPr>
          </a:p>
        </p:txBody>
      </p:sp>
      <p:sp>
        <p:nvSpPr>
          <p:cNvPr id="79877" name="Text Box 20">
            <a:extLst>
              <a:ext uri="{FF2B5EF4-FFF2-40B4-BE49-F238E27FC236}">
                <a16:creationId xmlns:a16="http://schemas.microsoft.com/office/drawing/2014/main" id="{1B19DDD4-DD5E-4A70-993A-2DFF8D8E230D}"/>
              </a:ext>
            </a:extLst>
          </p:cNvPr>
          <p:cNvSpPr txBox="1">
            <a:spLocks noChangeArrowheads="1"/>
          </p:cNvSpPr>
          <p:nvPr/>
        </p:nvSpPr>
        <p:spPr bwMode="auto">
          <a:xfrm>
            <a:off x="542925" y="1708150"/>
            <a:ext cx="8058150"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共同研究者の萩野谷が先行してアンケート調査を行っており、そのアンケートを受けてくれた人の中で</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ユーザーの人に配布しました。しかし、アンケートの総数が少なく、かつその中で</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ユーザーの人は更に少なかったためデータが足りないことが途中で判明。この時点で</a:t>
            </a:r>
            <a:r>
              <a:rPr lang="en-US" altLang="ja-JP" sz="1600">
                <a:latin typeface="メイリオ" panose="020B0604030504040204" pitchFamily="50" charset="-128"/>
                <a:ea typeface="メイリオ" panose="020B0604030504040204" pitchFamily="50" charset="-128"/>
              </a:rPr>
              <a:t>2</a:t>
            </a:r>
            <a:r>
              <a:rPr lang="ja-JP" altLang="en-US" sz="1600">
                <a:latin typeface="メイリオ" panose="020B0604030504040204" pitchFamily="50" charset="-128"/>
                <a:ea typeface="メイリオ" panose="020B0604030504040204" pitchFamily="50" charset="-128"/>
              </a:rPr>
              <a:t>人だけでした。</a:t>
            </a:r>
            <a:r>
              <a:rPr lang="en-US" altLang="ja-JP" sz="1600">
                <a:solidFill>
                  <a:schemeClr val="bg1"/>
                </a:solidFill>
                <a:latin typeface="メイリオ" panose="020B0604030504040204" pitchFamily="50" charset="-128"/>
                <a:ea typeface="メイリオ" panose="020B0604030504040204" pitchFamily="50" charset="-128"/>
              </a:rPr>
              <a:t>…</a:t>
            </a:r>
            <a:r>
              <a:rPr lang="ja-JP" altLang="en-US" sz="1600">
                <a:solidFill>
                  <a:schemeClr val="bg1"/>
                </a:solidFill>
                <a:latin typeface="メイリオ" panose="020B0604030504040204" pitchFamily="50" charset="-128"/>
                <a:ea typeface="メイリオ" panose="020B0604030504040204" pitchFamily="50" charset="-128"/>
              </a:rPr>
              <a:t>なんでやねん。</a:t>
            </a:r>
            <a:endParaRPr lang="en-US" altLang="ja-JP" sz="1600">
              <a:solidFill>
                <a:schemeClr val="bg1"/>
              </a:solidFill>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そこで</a:t>
            </a:r>
            <a:r>
              <a:rPr lang="en-US" altLang="ja-JP" sz="1600">
                <a:latin typeface="メイリオ" panose="020B0604030504040204" pitchFamily="50" charset="-128"/>
                <a:ea typeface="メイリオ" panose="020B0604030504040204" pitchFamily="50" charset="-128"/>
              </a:rPr>
              <a:t>11/20</a:t>
            </a:r>
            <a:r>
              <a:rPr lang="ja-JP" altLang="en-US" sz="1600">
                <a:latin typeface="メイリオ" panose="020B0604030504040204" pitchFamily="50" charset="-128"/>
                <a:ea typeface="メイリオ" panose="020B0604030504040204" pitchFamily="50" charset="-128"/>
              </a:rPr>
              <a:t>～デジタルハリウッド大学内でアプリのインストールと使用をお願いしました。</a:t>
            </a:r>
            <a:r>
              <a:rPr lang="en-US" altLang="ja-JP" sz="1600">
                <a:latin typeface="メイリオ" panose="020B0604030504040204" pitchFamily="50" charset="-128"/>
                <a:ea typeface="メイリオ" panose="020B0604030504040204" pitchFamily="50" charset="-128"/>
              </a:rPr>
              <a:t>11/21</a:t>
            </a:r>
            <a:r>
              <a:rPr lang="ja-JP" altLang="en-US" sz="1600">
                <a:latin typeface="メイリオ" panose="020B0604030504040204" pitchFamily="50" charset="-128"/>
                <a:ea typeface="メイリオ" panose="020B0604030504040204" pitchFamily="50" charset="-128"/>
              </a:rPr>
              <a:t>は大学事務局に申請し、ラウンジのスペースを借りて実験協力のお願いを行いました。協力をしてくださる方にはお菓子を渡しました。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最終的に合計</a:t>
            </a:r>
            <a:r>
              <a:rPr lang="en-US" altLang="ja-JP" sz="1600">
                <a:latin typeface="メイリオ" panose="020B0604030504040204" pitchFamily="50" charset="-128"/>
                <a:ea typeface="メイリオ" panose="020B0604030504040204" pitchFamily="50" charset="-128"/>
              </a:rPr>
              <a:t>15</a:t>
            </a:r>
            <a:r>
              <a:rPr lang="ja-JP" altLang="en-US" sz="1600">
                <a:latin typeface="メイリオ" panose="020B0604030504040204" pitchFamily="50" charset="-128"/>
                <a:ea typeface="メイリオ" panose="020B0604030504040204" pitchFamily="50" charset="-128"/>
              </a:rPr>
              <a:t>人にお願いしました。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3">
            <a:extLst>
              <a:ext uri="{FF2B5EF4-FFF2-40B4-BE49-F238E27FC236}">
                <a16:creationId xmlns:a16="http://schemas.microsoft.com/office/drawing/2014/main" id="{012EA9E5-A698-4071-AC65-80880F4B3DA0}"/>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81923" name="Group 30">
            <a:extLst>
              <a:ext uri="{FF2B5EF4-FFF2-40B4-BE49-F238E27FC236}">
                <a16:creationId xmlns:a16="http://schemas.microsoft.com/office/drawing/2014/main" id="{0B923728-B9F2-4AA6-8650-93C8B9F640C3}"/>
              </a:ext>
            </a:extLst>
          </p:cNvPr>
          <p:cNvGrpSpPr>
            <a:grpSpLocks/>
          </p:cNvGrpSpPr>
          <p:nvPr/>
        </p:nvGrpSpPr>
        <p:grpSpPr bwMode="auto">
          <a:xfrm>
            <a:off x="584200" y="311150"/>
            <a:ext cx="7993063" cy="601663"/>
            <a:chOff x="340" y="206"/>
            <a:chExt cx="5035" cy="379"/>
          </a:xfrm>
        </p:grpSpPr>
        <p:sp>
          <p:nvSpPr>
            <p:cNvPr id="81926" name="Rectangle 31">
              <a:extLst>
                <a:ext uri="{FF2B5EF4-FFF2-40B4-BE49-F238E27FC236}">
                  <a16:creationId xmlns:a16="http://schemas.microsoft.com/office/drawing/2014/main" id="{6AF9CE84-2CDB-482B-9FD4-566BA776791B}"/>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81927" name="Text Box 32">
              <a:extLst>
                <a:ext uri="{FF2B5EF4-FFF2-40B4-BE49-F238E27FC236}">
                  <a16:creationId xmlns:a16="http://schemas.microsoft.com/office/drawing/2014/main" id="{27E97F5B-7FA1-4AC0-8945-9919CBAFCD82}"/>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81928" name="Rectangle 33">
              <a:extLst>
                <a:ext uri="{FF2B5EF4-FFF2-40B4-BE49-F238E27FC236}">
                  <a16:creationId xmlns:a16="http://schemas.microsoft.com/office/drawing/2014/main" id="{3A375A2B-F728-47DC-A4B6-05C7F53A1E17}"/>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9</a:t>
              </a:r>
              <a:r>
                <a:rPr lang="ja-JP" altLang="en-US" sz="2800">
                  <a:solidFill>
                    <a:schemeClr val="bg1"/>
                  </a:solidFill>
                  <a:latin typeface="ＭＳ Ｐゴシック" panose="020B0600070205080204" pitchFamily="50" charset="-128"/>
                  <a:ea typeface="メイリオ" panose="020B0604030504040204" pitchFamily="50" charset="-128"/>
                </a:rPr>
                <a:t>章　データ分析</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81924" name="Rectangle 22">
            <a:extLst>
              <a:ext uri="{FF2B5EF4-FFF2-40B4-BE49-F238E27FC236}">
                <a16:creationId xmlns:a16="http://schemas.microsoft.com/office/drawing/2014/main" id="{156FAF29-CEA5-47F4-9511-EC809B2FA443}"/>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データ分析</a:t>
            </a:r>
            <a:endParaRPr lang="en-US" altLang="ja-JP" sz="1800" b="1">
              <a:ea typeface="メイリオ" panose="020B0604030504040204" pitchFamily="50" charset="-128"/>
            </a:endParaRPr>
          </a:p>
        </p:txBody>
      </p:sp>
      <p:sp>
        <p:nvSpPr>
          <p:cNvPr id="81925" name="Text Box 20">
            <a:extLst>
              <a:ext uri="{FF2B5EF4-FFF2-40B4-BE49-F238E27FC236}">
                <a16:creationId xmlns:a16="http://schemas.microsoft.com/office/drawing/2014/main" id="{89B0A5AA-4D23-4D64-9185-5107CC907929}"/>
              </a:ext>
            </a:extLst>
          </p:cNvPr>
          <p:cNvSpPr txBox="1">
            <a:spLocks noChangeArrowheads="1"/>
          </p:cNvSpPr>
          <p:nvPr/>
        </p:nvSpPr>
        <p:spPr bwMode="auto">
          <a:xfrm>
            <a:off x="539750" y="1773238"/>
            <a:ext cx="8058150" cy="5114925"/>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11</a:t>
            </a:r>
            <a:r>
              <a:rPr lang="ja-JP" altLang="en-US" sz="1600">
                <a:latin typeface="メイリオ" panose="020B0604030504040204" pitchFamily="50" charset="-128"/>
                <a:ea typeface="メイリオ" panose="020B0604030504040204" pitchFamily="50" charset="-128"/>
              </a:rPr>
              <a:t>月の後半にかけて（使用開始日が人によって違う）、アプリ使用開始から</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日程度の使用をお願いいしました。</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データはスマートフォンから自動でサーバーに集積させ、</a:t>
            </a:r>
            <a:r>
              <a:rPr lang="en-US" altLang="ja-JP" sz="1600">
                <a:latin typeface="メイリオ" panose="020B0604030504040204" pitchFamily="50" charset="-128"/>
                <a:ea typeface="メイリオ" panose="020B0604030504040204" pitchFamily="50" charset="-128"/>
              </a:rPr>
              <a:t>12/2</a:t>
            </a:r>
            <a:r>
              <a:rPr lang="ja-JP" altLang="en-US" sz="1600">
                <a:latin typeface="メイリオ" panose="020B0604030504040204" pitchFamily="50" charset="-128"/>
                <a:ea typeface="メイリオ" panose="020B0604030504040204" pitchFamily="50" charset="-128"/>
              </a:rPr>
              <a:t>に萩野谷と分析を行いました。</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被験者数：</a:t>
            </a:r>
            <a:r>
              <a:rPr lang="en-US" altLang="ja-JP" sz="1600">
                <a:latin typeface="メイリオ" panose="020B0604030504040204" pitchFamily="50" charset="-128"/>
                <a:ea typeface="メイリオ" panose="020B0604030504040204" pitchFamily="50" charset="-128"/>
              </a:rPr>
              <a:t>15</a:t>
            </a:r>
            <a:r>
              <a:rPr lang="ja-JP" altLang="en-US" sz="1600">
                <a:latin typeface="メイリオ" panose="020B0604030504040204" pitchFamily="50" charset="-128"/>
                <a:ea typeface="メイリオ" panose="020B0604030504040204" pitchFamily="50" charset="-128"/>
              </a:rPr>
              <a:t>人</a:t>
            </a:r>
            <a:endParaRPr lang="en-US" altLang="ja-JP" sz="1600">
              <a:latin typeface="メイリオ" panose="020B0604030504040204" pitchFamily="50" charset="-128"/>
              <a:ea typeface="メイリオ" panose="020B0604030504040204" pitchFamily="50" charset="-128"/>
            </a:endParaRPr>
          </a:p>
          <a:p>
            <a:pPr>
              <a:buFontTx/>
              <a:buNone/>
              <a:defRPr/>
            </a:pPr>
            <a:r>
              <a:rPr lang="en-US" altLang="ja-JP" sz="1600">
                <a:latin typeface="メイリオ" panose="020B0604030504040204" pitchFamily="50" charset="-128"/>
                <a:ea typeface="メイリオ" panose="020B0604030504040204" pitchFamily="50" charset="-128"/>
              </a:rPr>
              <a:t>ConditionLog</a:t>
            </a:r>
            <a:r>
              <a:rPr lang="ja-JP" altLang="en-US" sz="1600">
                <a:latin typeface="メイリオ" panose="020B0604030504040204" pitchFamily="50" charset="-128"/>
                <a:ea typeface="メイリオ" panose="020B0604030504040204" pitchFamily="50" charset="-128"/>
              </a:rPr>
              <a:t>レコード数：</a:t>
            </a:r>
            <a:r>
              <a:rPr lang="en-US" altLang="ja-JP" sz="1600">
                <a:latin typeface="メイリオ" panose="020B0604030504040204" pitchFamily="50" charset="-128"/>
                <a:ea typeface="メイリオ" panose="020B0604030504040204" pitchFamily="50" charset="-128"/>
              </a:rPr>
              <a:t>250</a:t>
            </a:r>
          </a:p>
          <a:p>
            <a:pPr>
              <a:buFontTx/>
              <a:buNone/>
              <a:defRPr/>
            </a:pPr>
            <a:r>
              <a:rPr lang="en-US" altLang="ja-JP" sz="1600">
                <a:latin typeface="メイリオ" panose="020B0604030504040204" pitchFamily="50" charset="-128"/>
                <a:ea typeface="メイリオ" panose="020B0604030504040204" pitchFamily="50" charset="-128"/>
              </a:rPr>
              <a:t>UsageLog</a:t>
            </a:r>
            <a:r>
              <a:rPr lang="ja-JP" altLang="en-US" sz="1600">
                <a:latin typeface="メイリオ" panose="020B0604030504040204" pitchFamily="50" charset="-128"/>
                <a:ea typeface="メイリオ" panose="020B0604030504040204" pitchFamily="50" charset="-128"/>
              </a:rPr>
              <a:t>レコード数：</a:t>
            </a:r>
            <a:r>
              <a:rPr lang="en-US" altLang="ja-JP" sz="1600">
                <a:latin typeface="メイリオ" panose="020B0604030504040204" pitchFamily="50" charset="-128"/>
                <a:ea typeface="メイリオ" panose="020B0604030504040204" pitchFamily="50" charset="-128"/>
              </a:rPr>
              <a:t>134</a:t>
            </a:r>
          </a:p>
          <a:p>
            <a:pPr>
              <a:buFontTx/>
              <a:buNone/>
              <a:defRPr/>
            </a:pPr>
            <a:r>
              <a:rPr lang="ja-JP" altLang="en-US" sz="1600">
                <a:latin typeface="メイリオ" panose="020B0604030504040204" pitchFamily="50" charset="-128"/>
                <a:ea typeface="メイリオ" panose="020B0604030504040204" pitchFamily="50" charset="-128"/>
              </a:rPr>
              <a:t>有効データ日数：</a:t>
            </a:r>
            <a:r>
              <a:rPr lang="en-US" altLang="ja-JP" sz="1600">
                <a:latin typeface="メイリオ" panose="020B0604030504040204" pitchFamily="50" charset="-128"/>
                <a:ea typeface="メイリオ" panose="020B0604030504040204" pitchFamily="50" charset="-128"/>
              </a:rPr>
              <a:t>46</a:t>
            </a:r>
          </a:p>
          <a:p>
            <a:pPr>
              <a:buFontTx/>
              <a:buNone/>
              <a:defRPr/>
            </a:pPr>
            <a:r>
              <a:rPr lang="ja-JP" altLang="en-US" sz="1600">
                <a:latin typeface="メイリオ" panose="020B0604030504040204" pitchFamily="50" charset="-128"/>
                <a:ea typeface="メイリオ" panose="020B0604030504040204" pitchFamily="50" charset="-128"/>
              </a:rPr>
              <a:t>最大使用日数：</a:t>
            </a:r>
            <a:r>
              <a:rPr lang="en-US" altLang="ja-JP" sz="1600">
                <a:latin typeface="メイリオ" panose="020B0604030504040204" pitchFamily="50" charset="-128"/>
                <a:ea typeface="メイリオ" panose="020B0604030504040204" pitchFamily="50" charset="-128"/>
              </a:rPr>
              <a:t>10</a:t>
            </a:r>
            <a:r>
              <a:rPr lang="ja-JP" altLang="en-US" sz="1600">
                <a:latin typeface="メイリオ" panose="020B0604030504040204" pitchFamily="50" charset="-128"/>
                <a:ea typeface="メイリオ" panose="020B0604030504040204" pitchFamily="50" charset="-128"/>
              </a:rPr>
              <a:t>日</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平均使用日数：</a:t>
            </a:r>
            <a:r>
              <a:rPr lang="en-US" altLang="ja-JP" sz="1600">
                <a:latin typeface="メイリオ" panose="020B0604030504040204" pitchFamily="50" charset="-128"/>
                <a:ea typeface="メイリオ" panose="020B0604030504040204" pitchFamily="50" charset="-128"/>
              </a:rPr>
              <a:t>3.06</a:t>
            </a:r>
            <a:r>
              <a:rPr lang="ja-JP" altLang="en-US" sz="1600">
                <a:latin typeface="メイリオ" panose="020B0604030504040204" pitchFamily="50" charset="-128"/>
                <a:ea typeface="メイリオ" panose="020B0604030504040204" pitchFamily="50" charset="-128"/>
              </a:rPr>
              <a:t>日</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スマートフォンの使用時間と幸福度の値の間には負の相関がみられた。</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必ずしもスマートフォン依存の心当たりのある人だけに使用をお願いしたわけではないにも関わらず、利用継続のお願いをした</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日間を過ぎても使用し続けてくれる人が一定数存在することがわかり、一定の成果を得た。</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一方、使用日数が過ぎていくにつれてややスマートフォンの使用時間が伸びたり、幸福度の項目がやや下がったりしている傾向が見られた。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3">
            <a:extLst>
              <a:ext uri="{FF2B5EF4-FFF2-40B4-BE49-F238E27FC236}">
                <a16:creationId xmlns:a16="http://schemas.microsoft.com/office/drawing/2014/main" id="{4831E709-C782-4E6D-A33F-0B526DB11734}"/>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86019" name="Group 30">
            <a:extLst>
              <a:ext uri="{FF2B5EF4-FFF2-40B4-BE49-F238E27FC236}">
                <a16:creationId xmlns:a16="http://schemas.microsoft.com/office/drawing/2014/main" id="{7EE2D354-934C-481A-B58B-670EB2126543}"/>
              </a:ext>
            </a:extLst>
          </p:cNvPr>
          <p:cNvGrpSpPr>
            <a:grpSpLocks/>
          </p:cNvGrpSpPr>
          <p:nvPr/>
        </p:nvGrpSpPr>
        <p:grpSpPr bwMode="auto">
          <a:xfrm>
            <a:off x="584200" y="311150"/>
            <a:ext cx="7993063" cy="601663"/>
            <a:chOff x="340" y="206"/>
            <a:chExt cx="5035" cy="379"/>
          </a:xfrm>
        </p:grpSpPr>
        <p:sp>
          <p:nvSpPr>
            <p:cNvPr id="86021" name="Rectangle 31">
              <a:extLst>
                <a:ext uri="{FF2B5EF4-FFF2-40B4-BE49-F238E27FC236}">
                  <a16:creationId xmlns:a16="http://schemas.microsoft.com/office/drawing/2014/main" id="{11B4B8EA-6848-49FA-BA6B-BADF01991C97}"/>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86022" name="Text Box 32">
              <a:extLst>
                <a:ext uri="{FF2B5EF4-FFF2-40B4-BE49-F238E27FC236}">
                  <a16:creationId xmlns:a16="http://schemas.microsoft.com/office/drawing/2014/main" id="{7C93654C-C708-43ED-AFCE-2B0D201F3D37}"/>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86023" name="Rectangle 33">
              <a:extLst>
                <a:ext uri="{FF2B5EF4-FFF2-40B4-BE49-F238E27FC236}">
                  <a16:creationId xmlns:a16="http://schemas.microsoft.com/office/drawing/2014/main" id="{16A8FC81-050C-4EE5-BE20-65DFAB6D5701}"/>
                </a:ext>
              </a:extLst>
            </p:cNvPr>
            <p:cNvSpPr>
              <a:spLocks noChangeArrowheads="1"/>
            </p:cNvSpPr>
            <p:nvPr/>
          </p:nvSpPr>
          <p:spPr bwMode="auto">
            <a:xfrm>
              <a:off x="581" y="255"/>
              <a:ext cx="192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10</a:t>
              </a:r>
              <a:r>
                <a:rPr lang="ja-JP" altLang="en-US" sz="2800">
                  <a:solidFill>
                    <a:schemeClr val="bg1"/>
                  </a:solidFill>
                  <a:latin typeface="ＭＳ Ｐゴシック" panose="020B0600070205080204" pitchFamily="50" charset="-128"/>
                  <a:ea typeface="メイリオ" panose="020B0604030504040204" pitchFamily="50" charset="-128"/>
                </a:rPr>
                <a:t>章　報告書作成</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86020" name="Text Box 20">
            <a:extLst>
              <a:ext uri="{FF2B5EF4-FFF2-40B4-BE49-F238E27FC236}">
                <a16:creationId xmlns:a16="http://schemas.microsoft.com/office/drawing/2014/main" id="{17D35228-D937-4D8D-B88D-8C969C66355E}"/>
              </a:ext>
            </a:extLst>
          </p:cNvPr>
          <p:cNvSpPr txBox="1">
            <a:spLocks noChangeArrowheads="1"/>
          </p:cNvSpPr>
          <p:nvPr/>
        </p:nvSpPr>
        <p:spPr bwMode="auto">
          <a:xfrm>
            <a:off x="542925" y="1196975"/>
            <a:ext cx="8058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11/27</a:t>
            </a: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12/2</a:t>
            </a:r>
            <a:r>
              <a:rPr lang="ja-JP" altLang="en-US" sz="1600">
                <a:latin typeface="メイリオ" panose="020B0604030504040204" pitchFamily="50" charset="-128"/>
                <a:ea typeface="メイリオ" panose="020B0604030504040204" pitchFamily="50" charset="-128"/>
              </a:rPr>
              <a:t>に萩野谷と集まり共同で報告書の作成をしました。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3">
            <a:extLst>
              <a:ext uri="{FF2B5EF4-FFF2-40B4-BE49-F238E27FC236}">
                <a16:creationId xmlns:a16="http://schemas.microsoft.com/office/drawing/2014/main" id="{2BDF53BA-9911-4445-B1DF-3663C27A325E}"/>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88067" name="Group 30">
            <a:extLst>
              <a:ext uri="{FF2B5EF4-FFF2-40B4-BE49-F238E27FC236}">
                <a16:creationId xmlns:a16="http://schemas.microsoft.com/office/drawing/2014/main" id="{7D1110ED-6B7A-498E-8C64-DE09EDA229DF}"/>
              </a:ext>
            </a:extLst>
          </p:cNvPr>
          <p:cNvGrpSpPr>
            <a:grpSpLocks/>
          </p:cNvGrpSpPr>
          <p:nvPr/>
        </p:nvGrpSpPr>
        <p:grpSpPr bwMode="auto">
          <a:xfrm>
            <a:off x="584200" y="311150"/>
            <a:ext cx="7993063" cy="601663"/>
            <a:chOff x="340" y="206"/>
            <a:chExt cx="5035" cy="379"/>
          </a:xfrm>
        </p:grpSpPr>
        <p:sp>
          <p:nvSpPr>
            <p:cNvPr id="88073" name="Rectangle 31">
              <a:extLst>
                <a:ext uri="{FF2B5EF4-FFF2-40B4-BE49-F238E27FC236}">
                  <a16:creationId xmlns:a16="http://schemas.microsoft.com/office/drawing/2014/main" id="{8D2EAC2E-E2AD-41E2-906A-0E1F3D315EF3}"/>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88074" name="Text Box 32">
              <a:extLst>
                <a:ext uri="{FF2B5EF4-FFF2-40B4-BE49-F238E27FC236}">
                  <a16:creationId xmlns:a16="http://schemas.microsoft.com/office/drawing/2014/main" id="{A5756CB8-74F0-4DEB-BE47-EA2CD0DD952C}"/>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88075" name="Rectangle 33">
              <a:extLst>
                <a:ext uri="{FF2B5EF4-FFF2-40B4-BE49-F238E27FC236}">
                  <a16:creationId xmlns:a16="http://schemas.microsoft.com/office/drawing/2014/main" id="{001A0681-F7F5-4370-B72F-CED7066120DD}"/>
                </a:ext>
              </a:extLst>
            </p:cNvPr>
            <p:cNvSpPr>
              <a:spLocks noChangeArrowheads="1"/>
            </p:cNvSpPr>
            <p:nvPr/>
          </p:nvSpPr>
          <p:spPr bwMode="auto">
            <a:xfrm>
              <a:off x="581" y="255"/>
              <a:ext cx="162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11</a:t>
              </a:r>
              <a:r>
                <a:rPr lang="ja-JP" altLang="en-US" sz="2600">
                  <a:solidFill>
                    <a:schemeClr val="bg1"/>
                  </a:solidFill>
                  <a:ea typeface="メイリオ" panose="020B0604030504040204" pitchFamily="50" charset="-128"/>
                </a:rPr>
                <a:t>章　研究</a:t>
              </a:r>
              <a:r>
                <a:rPr lang="ja-JP" altLang="en-US" sz="2800">
                  <a:solidFill>
                    <a:schemeClr val="bg1"/>
                  </a:solidFill>
                  <a:latin typeface="ＭＳ Ｐゴシック" panose="020B0600070205080204" pitchFamily="50" charset="-128"/>
                  <a:ea typeface="メイリオ" panose="020B0604030504040204" pitchFamily="50" charset="-128"/>
                </a:rPr>
                <a:t>発表</a:t>
              </a:r>
              <a:endParaRPr lang="ja-JP" altLang="en-US" sz="2600">
                <a:solidFill>
                  <a:schemeClr val="bg1"/>
                </a:solidFill>
                <a:ea typeface="メイリオ" panose="020B0604030504040204" pitchFamily="50" charset="-128"/>
              </a:endParaRPr>
            </a:p>
          </p:txBody>
        </p:sp>
      </p:grpSp>
      <p:sp>
        <p:nvSpPr>
          <p:cNvPr id="88068" name="Text Box 20">
            <a:extLst>
              <a:ext uri="{FF2B5EF4-FFF2-40B4-BE49-F238E27FC236}">
                <a16:creationId xmlns:a16="http://schemas.microsoft.com/office/drawing/2014/main" id="{E8166B3B-ADB1-4CD7-9A4A-8163C23BEFA6}"/>
              </a:ext>
            </a:extLst>
          </p:cNvPr>
          <p:cNvSpPr txBox="1">
            <a:spLocks noChangeArrowheads="1"/>
          </p:cNvSpPr>
          <p:nvPr/>
        </p:nvSpPr>
        <p:spPr bwMode="auto">
          <a:xfrm>
            <a:off x="542925" y="1125538"/>
            <a:ext cx="805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a:latin typeface="メイリオ" panose="020B0604030504040204" pitchFamily="50" charset="-128"/>
                <a:ea typeface="メイリオ" panose="020B0604030504040204" pitchFamily="50" charset="-128"/>
              </a:rPr>
              <a:t>11</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22</a:t>
            </a:r>
            <a:r>
              <a:rPr lang="ja-JP" altLang="en-US" sz="1600">
                <a:latin typeface="メイリオ" panose="020B0604030504040204" pitchFamily="50" charset="-128"/>
                <a:ea typeface="メイリオ" panose="020B0604030504040204" pitchFamily="50" charset="-128"/>
              </a:rPr>
              <a:t>日の人事心理塾で作成したアプリについてプレゼンテーションをしました</a:t>
            </a:r>
            <a:endParaRPr lang="en-US" altLang="ja-JP" sz="1600">
              <a:latin typeface="メイリオ" panose="020B0604030504040204" pitchFamily="50" charset="-128"/>
              <a:ea typeface="メイリオ" panose="020B0604030504040204" pitchFamily="50" charset="-128"/>
            </a:endParaRPr>
          </a:p>
        </p:txBody>
      </p:sp>
      <p:pic>
        <p:nvPicPr>
          <p:cNvPr id="88069" name="図 2" descr="屋内, 部屋, 再生, 男 が含まれている画像&#10;&#10;自動的に生成された説明">
            <a:extLst>
              <a:ext uri="{FF2B5EF4-FFF2-40B4-BE49-F238E27FC236}">
                <a16:creationId xmlns:a16="http://schemas.microsoft.com/office/drawing/2014/main" id="{6699B48F-6ADD-4CDC-A615-5809153B0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838575"/>
            <a:ext cx="47720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図 4">
            <a:extLst>
              <a:ext uri="{FF2B5EF4-FFF2-40B4-BE49-F238E27FC236}">
                <a16:creationId xmlns:a16="http://schemas.microsoft.com/office/drawing/2014/main" id="{A3CA9BDF-F0D7-49CA-A0D8-1A22E1A896F8}"/>
              </a:ext>
            </a:extLst>
          </p:cNvPr>
          <p:cNvPicPr>
            <a:picLocks noChangeAspect="1" noChangeArrowheads="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bwMode="auto">
          <a:xfrm>
            <a:off x="1596231" y="1789113"/>
            <a:ext cx="25336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8071" name="オブジェクト 1">
            <a:hlinkClick r:id="" action="ppaction://ole?verb=0"/>
            <a:extLst>
              <a:ext uri="{FF2B5EF4-FFF2-40B4-BE49-F238E27FC236}">
                <a16:creationId xmlns:a16="http://schemas.microsoft.com/office/drawing/2014/main" id="{98EB88DE-359F-4EAC-8BDC-AE3261C4ECA8}"/>
              </a:ext>
            </a:extLst>
          </p:cNvPr>
          <p:cNvGraphicFramePr>
            <a:graphicFrameLocks noChangeAspect="1"/>
          </p:cNvGraphicFramePr>
          <p:nvPr/>
        </p:nvGraphicFramePr>
        <p:xfrm>
          <a:off x="5532438" y="1541463"/>
          <a:ext cx="2517775" cy="1887537"/>
        </p:xfrm>
        <a:graphic>
          <a:graphicData uri="http://schemas.openxmlformats.org/presentationml/2006/ole">
            <mc:AlternateContent xmlns:mc="http://schemas.openxmlformats.org/markup-compatibility/2006">
              <mc:Choice xmlns:v="urn:schemas-microsoft-com:vml" Requires="v">
                <p:oleObj spid="_x0000_s1026" name="Presentation" r:id="rId7" imgW="4570378" imgH="3427533" progId="PowerPoint.Show.8">
                  <p:embed/>
                </p:oleObj>
              </mc:Choice>
              <mc:Fallback>
                <p:oleObj name="Presentation" r:id="rId7" imgW="4570378" imgH="3427533" progId="PowerPoint.Show.8">
                  <p:embed/>
                  <p:pic>
                    <p:nvPicPr>
                      <p:cNvPr id="88071" name="オブジェクト 1">
                        <a:hlinkClick r:id="" action="ppaction://ole?verb=0"/>
                        <a:extLst>
                          <a:ext uri="{FF2B5EF4-FFF2-40B4-BE49-F238E27FC236}">
                            <a16:creationId xmlns:a16="http://schemas.microsoft.com/office/drawing/2014/main" id="{98EB88DE-359F-4EAC-8BDC-AE3261C4EC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2438" y="1541463"/>
                        <a:ext cx="2517775"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72" name="Text Box 20">
            <a:extLst>
              <a:ext uri="{FF2B5EF4-FFF2-40B4-BE49-F238E27FC236}">
                <a16:creationId xmlns:a16="http://schemas.microsoft.com/office/drawing/2014/main" id="{1B937290-5821-4A96-821C-3132D6CDF820}"/>
              </a:ext>
            </a:extLst>
          </p:cNvPr>
          <p:cNvSpPr txBox="1">
            <a:spLocks noChangeArrowheads="1"/>
          </p:cNvSpPr>
          <p:nvPr/>
        </p:nvSpPr>
        <p:spPr bwMode="auto">
          <a:xfrm>
            <a:off x="5537200" y="3513138"/>
            <a:ext cx="2513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FontTx/>
              <a:buNone/>
            </a:pPr>
            <a:r>
              <a:rPr lang="ja-JP" altLang="en-US" sz="1600">
                <a:latin typeface="メイリオ" panose="020B0604030504040204" pitchFamily="50" charset="-128"/>
                <a:ea typeface="メイリオ" panose="020B0604030504040204" pitchFamily="50" charset="-128"/>
              </a:rPr>
              <a:t>発表資料</a:t>
            </a:r>
            <a:endParaRPr lang="en-US" altLang="ja-JP" sz="1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7A5B54D-E38F-42A2-96FA-EEBA81C107EF}"/>
              </a:ext>
            </a:extLst>
          </p:cNvPr>
          <p:cNvSpPr txBox="1"/>
          <p:nvPr/>
        </p:nvSpPr>
        <p:spPr>
          <a:xfrm>
            <a:off x="1818940" y="4319518"/>
            <a:ext cx="2088232" cy="261610"/>
          </a:xfrm>
          <a:prstGeom prst="rect">
            <a:avLst/>
          </a:prstGeom>
          <a:noFill/>
        </p:spPr>
        <p:txBody>
          <a:bodyPr wrap="square" rtlCol="0">
            <a:spAutoFit/>
          </a:bodyPr>
          <a:lstStyle/>
          <a:p>
            <a:pPr algn="ctr"/>
            <a:r>
              <a:rPr kumimoji="1" lang="ja-JP" altLang="en-US" sz="1100"/>
              <a:t>発表風景</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3">
            <a:extLst>
              <a:ext uri="{FF2B5EF4-FFF2-40B4-BE49-F238E27FC236}">
                <a16:creationId xmlns:a16="http://schemas.microsoft.com/office/drawing/2014/main" id="{D8D9B18E-53EC-4692-9389-5E40568176B2}"/>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90115" name="Group 30">
            <a:extLst>
              <a:ext uri="{FF2B5EF4-FFF2-40B4-BE49-F238E27FC236}">
                <a16:creationId xmlns:a16="http://schemas.microsoft.com/office/drawing/2014/main" id="{DA96AD78-766F-4C59-8A3A-64727784A7E0}"/>
              </a:ext>
            </a:extLst>
          </p:cNvPr>
          <p:cNvGrpSpPr>
            <a:grpSpLocks/>
          </p:cNvGrpSpPr>
          <p:nvPr/>
        </p:nvGrpSpPr>
        <p:grpSpPr bwMode="auto">
          <a:xfrm>
            <a:off x="584200" y="311150"/>
            <a:ext cx="7993063" cy="601663"/>
            <a:chOff x="340" y="206"/>
            <a:chExt cx="5035" cy="379"/>
          </a:xfrm>
        </p:grpSpPr>
        <p:sp>
          <p:nvSpPr>
            <p:cNvPr id="90120" name="Rectangle 31">
              <a:extLst>
                <a:ext uri="{FF2B5EF4-FFF2-40B4-BE49-F238E27FC236}">
                  <a16:creationId xmlns:a16="http://schemas.microsoft.com/office/drawing/2014/main" id="{A394AFA7-C9A0-48B5-8B81-0EEA937A36CD}"/>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90121" name="Text Box 32">
              <a:extLst>
                <a:ext uri="{FF2B5EF4-FFF2-40B4-BE49-F238E27FC236}">
                  <a16:creationId xmlns:a16="http://schemas.microsoft.com/office/drawing/2014/main" id="{EFA9C7A0-7371-4557-A305-530F88E3146F}"/>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90122" name="Rectangle 33">
              <a:extLst>
                <a:ext uri="{FF2B5EF4-FFF2-40B4-BE49-F238E27FC236}">
                  <a16:creationId xmlns:a16="http://schemas.microsoft.com/office/drawing/2014/main" id="{D394054F-0717-42F7-A33D-E52305335578}"/>
                </a:ext>
              </a:extLst>
            </p:cNvPr>
            <p:cNvSpPr>
              <a:spLocks noChangeArrowheads="1"/>
            </p:cNvSpPr>
            <p:nvPr/>
          </p:nvSpPr>
          <p:spPr bwMode="auto">
            <a:xfrm>
              <a:off x="581" y="255"/>
              <a:ext cx="17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11</a:t>
              </a:r>
              <a:r>
                <a:rPr lang="ja-JP" altLang="en-US" sz="2800">
                  <a:solidFill>
                    <a:schemeClr val="bg1"/>
                  </a:solidFill>
                  <a:latin typeface="ＭＳ Ｐゴシック" panose="020B0600070205080204" pitchFamily="50" charset="-128"/>
                  <a:ea typeface="メイリオ" panose="020B0604030504040204" pitchFamily="50" charset="-128"/>
                </a:rPr>
                <a:t>章　研究発表</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graphicFrame>
        <p:nvGraphicFramePr>
          <p:cNvPr id="90116" name="オブジェクト 1">
            <a:hlinkClick r:id="" action="ppaction://ole?verb=0"/>
            <a:extLst>
              <a:ext uri="{FF2B5EF4-FFF2-40B4-BE49-F238E27FC236}">
                <a16:creationId xmlns:a16="http://schemas.microsoft.com/office/drawing/2014/main" id="{E4D659ED-3830-48FD-84B3-C34E254B00CA}"/>
              </a:ext>
            </a:extLst>
          </p:cNvPr>
          <p:cNvGraphicFramePr>
            <a:graphicFrameLocks noChangeAspect="1"/>
          </p:cNvGraphicFramePr>
          <p:nvPr/>
        </p:nvGraphicFramePr>
        <p:xfrm>
          <a:off x="6300788" y="4284663"/>
          <a:ext cx="2276475" cy="1708150"/>
        </p:xfrm>
        <a:graphic>
          <a:graphicData uri="http://schemas.openxmlformats.org/presentationml/2006/ole">
            <mc:AlternateContent xmlns:mc="http://schemas.openxmlformats.org/markup-compatibility/2006">
              <mc:Choice xmlns:v="urn:schemas-microsoft-com:vml" Requires="v">
                <p:oleObj spid="_x0000_s2050" name="Presentation" r:id="rId4" imgW="4556842" imgH="3416752" progId="PowerPoint.Show.8">
                  <p:embed/>
                </p:oleObj>
              </mc:Choice>
              <mc:Fallback>
                <p:oleObj name="Presentation" r:id="rId4" imgW="4556842" imgH="3416752" progId="PowerPoint.Show.8">
                  <p:embed/>
                  <p:pic>
                    <p:nvPicPr>
                      <p:cNvPr id="90116" name="オブジェクト 1">
                        <a:hlinkClick r:id="" action="ppaction://ole?verb=0"/>
                        <a:extLst>
                          <a:ext uri="{FF2B5EF4-FFF2-40B4-BE49-F238E27FC236}">
                            <a16:creationId xmlns:a16="http://schemas.microsoft.com/office/drawing/2014/main" id="{E4D659ED-3830-48FD-84B3-C34E254B00CA}"/>
                          </a:ext>
                        </a:extLst>
                      </p:cNvPr>
                      <p:cNvPicPr>
                        <a:picLocks noChangeAspect="1" noChangeArrowheads="1"/>
                      </p:cNvPicPr>
                      <p:nvPr/>
                    </p:nvPicPr>
                    <p:blipFill>
                      <a:blip r:embed="rId5"/>
                      <a:srcRect/>
                      <a:stretch>
                        <a:fillRect/>
                      </a:stretch>
                    </p:blipFill>
                    <p:spPr bwMode="auto">
                      <a:xfrm>
                        <a:off x="6300788" y="4284663"/>
                        <a:ext cx="2276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17" name="Text Box 20">
            <a:extLst>
              <a:ext uri="{FF2B5EF4-FFF2-40B4-BE49-F238E27FC236}">
                <a16:creationId xmlns:a16="http://schemas.microsoft.com/office/drawing/2014/main" id="{E6493D86-497B-4333-8860-D7A10A91754E}"/>
              </a:ext>
            </a:extLst>
          </p:cNvPr>
          <p:cNvSpPr txBox="1">
            <a:spLocks noChangeArrowheads="1"/>
          </p:cNvSpPr>
          <p:nvPr/>
        </p:nvSpPr>
        <p:spPr bwMode="auto">
          <a:xfrm>
            <a:off x="542925" y="1125538"/>
            <a:ext cx="805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en-US" altLang="ja-JP" sz="1600">
                <a:latin typeface="メイリオ" panose="020B0604030504040204" pitchFamily="50" charset="-128"/>
                <a:ea typeface="メイリオ" panose="020B0604030504040204" pitchFamily="50" charset="-128"/>
              </a:rPr>
              <a:t>12</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8</a:t>
            </a:r>
            <a:r>
              <a:rPr lang="ja-JP" altLang="en-US" sz="1600">
                <a:latin typeface="メイリオ" panose="020B0604030504040204" pitchFamily="50" charset="-128"/>
                <a:ea typeface="メイリオ" panose="020B0604030504040204" pitchFamily="50" charset="-128"/>
              </a:rPr>
              <a:t>日の人材育成学会にて、匠教授、萩野谷と共に発表を行いました</a:t>
            </a:r>
            <a:endParaRPr lang="en-US" altLang="ja-JP" sz="1600">
              <a:latin typeface="メイリオ" panose="020B0604030504040204" pitchFamily="50" charset="-128"/>
              <a:ea typeface="メイリオ" panose="020B0604030504040204" pitchFamily="50" charset="-128"/>
            </a:endParaRPr>
          </a:p>
        </p:txBody>
      </p:sp>
      <p:sp>
        <p:nvSpPr>
          <p:cNvPr id="90118" name="Text Box 20">
            <a:extLst>
              <a:ext uri="{FF2B5EF4-FFF2-40B4-BE49-F238E27FC236}">
                <a16:creationId xmlns:a16="http://schemas.microsoft.com/office/drawing/2014/main" id="{200C3445-CB9C-4664-86B1-F429FF64AB23}"/>
              </a:ext>
            </a:extLst>
          </p:cNvPr>
          <p:cNvSpPr txBox="1">
            <a:spLocks noChangeArrowheads="1"/>
          </p:cNvSpPr>
          <p:nvPr/>
        </p:nvSpPr>
        <p:spPr bwMode="auto">
          <a:xfrm>
            <a:off x="6181725" y="6124575"/>
            <a:ext cx="2513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FontTx/>
              <a:buNone/>
            </a:pPr>
            <a:r>
              <a:rPr lang="ja-JP" altLang="en-US" sz="1600">
                <a:latin typeface="メイリオ" panose="020B0604030504040204" pitchFamily="50" charset="-128"/>
                <a:ea typeface="メイリオ" panose="020B0604030504040204" pitchFamily="50" charset="-128"/>
              </a:rPr>
              <a:t>発表資料</a:t>
            </a:r>
            <a:endParaRPr lang="en-US" altLang="ja-JP" sz="1600">
              <a:latin typeface="メイリオ" panose="020B0604030504040204" pitchFamily="50" charset="-128"/>
              <a:ea typeface="メイリオ" panose="020B0604030504040204" pitchFamily="50" charset="-128"/>
            </a:endParaRPr>
          </a:p>
        </p:txBody>
      </p:sp>
      <p:pic>
        <p:nvPicPr>
          <p:cNvPr id="90119" name="図 2">
            <a:extLst>
              <a:ext uri="{FF2B5EF4-FFF2-40B4-BE49-F238E27FC236}">
                <a16:creationId xmlns:a16="http://schemas.microsoft.com/office/drawing/2014/main" id="{C300D9BE-C9B3-4C26-A3E3-309A142D063C}"/>
              </a:ext>
            </a:extLst>
          </p:cNvPr>
          <p:cNvPicPr>
            <a:picLocks noChangeAspect="1" noChangeArrowheads="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bwMode="auto">
          <a:xfrm>
            <a:off x="2142331" y="3959225"/>
            <a:ext cx="2033588"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624AFEEF-108C-4CA0-88CA-3E91DE91E8A1}"/>
              </a:ext>
            </a:extLst>
          </p:cNvPr>
          <p:cNvSpPr txBox="1"/>
          <p:nvPr/>
        </p:nvSpPr>
        <p:spPr>
          <a:xfrm>
            <a:off x="2142331" y="5992813"/>
            <a:ext cx="2033588" cy="307777"/>
          </a:xfrm>
          <a:prstGeom prst="rect">
            <a:avLst/>
          </a:prstGeom>
          <a:noFill/>
        </p:spPr>
        <p:txBody>
          <a:bodyPr wrap="square" rtlCol="0">
            <a:spAutoFit/>
          </a:bodyPr>
          <a:lstStyle/>
          <a:p>
            <a:pPr algn="ctr"/>
            <a:r>
              <a:rPr lang="ja-JP" altLang="en-US" sz="1400"/>
              <a:t>学会にて</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3">
            <a:extLst>
              <a:ext uri="{FF2B5EF4-FFF2-40B4-BE49-F238E27FC236}">
                <a16:creationId xmlns:a16="http://schemas.microsoft.com/office/drawing/2014/main" id="{7E2CF7AC-4DEA-4CEC-A2DA-10B1492F8B18}"/>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92163" name="Group 30">
            <a:extLst>
              <a:ext uri="{FF2B5EF4-FFF2-40B4-BE49-F238E27FC236}">
                <a16:creationId xmlns:a16="http://schemas.microsoft.com/office/drawing/2014/main" id="{C8F47D6F-50CA-4044-AB33-FA8DC4AA1FB6}"/>
              </a:ext>
            </a:extLst>
          </p:cNvPr>
          <p:cNvGrpSpPr>
            <a:grpSpLocks/>
          </p:cNvGrpSpPr>
          <p:nvPr/>
        </p:nvGrpSpPr>
        <p:grpSpPr bwMode="auto">
          <a:xfrm>
            <a:off x="584200" y="311150"/>
            <a:ext cx="7993063" cy="601663"/>
            <a:chOff x="340" y="206"/>
            <a:chExt cx="5035" cy="379"/>
          </a:xfrm>
        </p:grpSpPr>
        <p:sp>
          <p:nvSpPr>
            <p:cNvPr id="92166" name="Rectangle 31">
              <a:extLst>
                <a:ext uri="{FF2B5EF4-FFF2-40B4-BE49-F238E27FC236}">
                  <a16:creationId xmlns:a16="http://schemas.microsoft.com/office/drawing/2014/main" id="{F143E838-3755-4D43-837E-1CEA06380F19}"/>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92167" name="Text Box 32">
              <a:extLst>
                <a:ext uri="{FF2B5EF4-FFF2-40B4-BE49-F238E27FC236}">
                  <a16:creationId xmlns:a16="http://schemas.microsoft.com/office/drawing/2014/main" id="{6F17D592-C318-4B1B-9972-C9E638518985}"/>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92168" name="Rectangle 33">
              <a:extLst>
                <a:ext uri="{FF2B5EF4-FFF2-40B4-BE49-F238E27FC236}">
                  <a16:creationId xmlns:a16="http://schemas.microsoft.com/office/drawing/2014/main" id="{09AE039C-4618-49CA-9871-FEDED22D08D4}"/>
                </a:ext>
              </a:extLst>
            </p:cNvPr>
            <p:cNvSpPr>
              <a:spLocks noChangeArrowheads="1"/>
            </p:cNvSpPr>
            <p:nvPr/>
          </p:nvSpPr>
          <p:spPr bwMode="auto">
            <a:xfrm>
              <a:off x="581" y="255"/>
              <a:ext cx="26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12</a:t>
              </a:r>
              <a:r>
                <a:rPr lang="ja-JP" altLang="en-US" sz="2800">
                  <a:solidFill>
                    <a:schemeClr val="bg1"/>
                  </a:solidFill>
                  <a:latin typeface="ＭＳ Ｐゴシック" panose="020B0600070205080204" pitchFamily="50" charset="-128"/>
                  <a:ea typeface="メイリオ" panose="020B0604030504040204" pitchFamily="50" charset="-128"/>
                </a:rPr>
                <a:t>章　ビジネス心理検定</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92164" name="Text Box 20">
            <a:extLst>
              <a:ext uri="{FF2B5EF4-FFF2-40B4-BE49-F238E27FC236}">
                <a16:creationId xmlns:a16="http://schemas.microsoft.com/office/drawing/2014/main" id="{273F7EA5-3FAD-4DC0-A4C8-777618315BC0}"/>
              </a:ext>
            </a:extLst>
          </p:cNvPr>
          <p:cNvSpPr txBox="1">
            <a:spLocks noChangeArrowheads="1"/>
          </p:cNvSpPr>
          <p:nvPr/>
        </p:nvSpPr>
        <p:spPr bwMode="auto">
          <a:xfrm>
            <a:off x="542925" y="1125538"/>
            <a:ext cx="80581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ビジネス心理検定試験公式テキスト基礎心理編を学習。</a:t>
            </a: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a:latin typeface="メイリオ" panose="020B0604030504040204" pitchFamily="50" charset="-128"/>
                <a:ea typeface="メイリオ" panose="020B0604030504040204" pitchFamily="50" charset="-128"/>
              </a:rPr>
              <a:t>12</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日にビジネス心理検定初級を受験しました。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a:latin typeface="メイリオ" panose="020B0604030504040204" pitchFamily="50" charset="-128"/>
                <a:ea typeface="メイリオ" panose="020B0604030504040204" pitchFamily="50" charset="-128"/>
              </a:rPr>
              <a:t>2020</a:t>
            </a:r>
            <a:r>
              <a:rPr lang="ja-JP" altLang="en-US" sz="1600">
                <a:latin typeface="メイリオ" panose="020B0604030504040204" pitchFamily="50" charset="-128"/>
                <a:ea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rPr>
              <a:t>1</a:t>
            </a:r>
            <a:r>
              <a:rPr lang="ja-JP" altLang="en-US" sz="1600">
                <a:latin typeface="メイリオ" panose="020B0604030504040204" pitchFamily="50" charset="-128"/>
                <a:ea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rPr>
              <a:t>13</a:t>
            </a:r>
            <a:r>
              <a:rPr lang="ja-JP" altLang="en-US" sz="1600">
                <a:latin typeface="メイリオ" panose="020B0604030504040204" pitchFamily="50" charset="-128"/>
                <a:ea typeface="メイリオ" panose="020B0604030504040204" pitchFamily="50" charset="-128"/>
              </a:rPr>
              <a:t>日に合格を確認しました。</a:t>
            </a:r>
            <a:endParaRPr lang="en-US" altLang="ja-JP" sz="1600">
              <a:latin typeface="メイリオ" panose="020B0604030504040204" pitchFamily="50" charset="-128"/>
              <a:ea typeface="メイリオ" panose="020B0604030504040204" pitchFamily="50" charset="-128"/>
            </a:endParaRPr>
          </a:p>
        </p:txBody>
      </p:sp>
      <p:pic>
        <p:nvPicPr>
          <p:cNvPr id="92165" name="Picture 2" descr="「ビジネス心理検定」の画像検索結果">
            <a:extLst>
              <a:ext uri="{FF2B5EF4-FFF2-40B4-BE49-F238E27FC236}">
                <a16:creationId xmlns:a16="http://schemas.microsoft.com/office/drawing/2014/main" id="{FF778D2C-BDD6-434D-AC03-6563CEF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500438"/>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48C757CA-4FFF-45AD-AAE7-83970338256F}"/>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sp>
        <p:nvSpPr>
          <p:cNvPr id="24579" name="Rectangle 3">
            <a:extLst>
              <a:ext uri="{FF2B5EF4-FFF2-40B4-BE49-F238E27FC236}">
                <a16:creationId xmlns:a16="http://schemas.microsoft.com/office/drawing/2014/main" id="{BC4E2A80-8530-4E1D-A61B-33A7EEDBFADB}"/>
              </a:ext>
            </a:extLst>
          </p:cNvPr>
          <p:cNvSpPr>
            <a:spLocks noChangeArrowheads="1"/>
          </p:cNvSpPr>
          <p:nvPr/>
        </p:nvSpPr>
        <p:spPr bwMode="auto">
          <a:xfrm>
            <a:off x="576263" y="2133600"/>
            <a:ext cx="7991475" cy="16557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4580" name="Rectangle 4">
            <a:extLst>
              <a:ext uri="{FF2B5EF4-FFF2-40B4-BE49-F238E27FC236}">
                <a16:creationId xmlns:a16="http://schemas.microsoft.com/office/drawing/2014/main" id="{09615570-A309-4DEC-9470-C2812E058EF8}"/>
              </a:ext>
            </a:extLst>
          </p:cNvPr>
          <p:cNvSpPr>
            <a:spLocks noChangeArrowheads="1"/>
          </p:cNvSpPr>
          <p:nvPr/>
        </p:nvSpPr>
        <p:spPr bwMode="auto">
          <a:xfrm>
            <a:off x="993775" y="2211388"/>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600">
              <a:solidFill>
                <a:schemeClr val="bg1"/>
              </a:solidFill>
              <a:ea typeface="メイリオ" panose="020B0604030504040204" pitchFamily="50" charset="-128"/>
            </a:endParaRPr>
          </a:p>
        </p:txBody>
      </p:sp>
      <p:sp>
        <p:nvSpPr>
          <p:cNvPr id="24581" name="Rectangle 5">
            <a:extLst>
              <a:ext uri="{FF2B5EF4-FFF2-40B4-BE49-F238E27FC236}">
                <a16:creationId xmlns:a16="http://schemas.microsoft.com/office/drawing/2014/main" id="{104B9464-3F12-44E5-9432-63734012C9AE}"/>
              </a:ext>
            </a:extLst>
          </p:cNvPr>
          <p:cNvSpPr>
            <a:spLocks noChangeArrowheads="1"/>
          </p:cNvSpPr>
          <p:nvPr/>
        </p:nvSpPr>
        <p:spPr bwMode="auto">
          <a:xfrm>
            <a:off x="1914862" y="2299761"/>
            <a:ext cx="53142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4000">
                <a:solidFill>
                  <a:schemeClr val="bg1"/>
                </a:solidFill>
                <a:ea typeface="Osaka" charset="-128"/>
                <a:cs typeface="メイリオ" panose="020B0604030504040204" pitchFamily="50" charset="-128"/>
              </a:rPr>
              <a:t>二部　研究成果：</a:t>
            </a:r>
            <a:endParaRPr lang="en-US" altLang="ja-JP" sz="4000">
              <a:solidFill>
                <a:schemeClr val="bg1"/>
              </a:solidFill>
              <a:ea typeface="Osaka" charset="-128"/>
              <a:cs typeface="メイリオ" panose="020B0604030504040204" pitchFamily="50" charset="-128"/>
            </a:endParaRPr>
          </a:p>
          <a:p>
            <a:pPr algn="ctr" eaLnBrk="1" hangingPunct="1">
              <a:spcBef>
                <a:spcPct val="0"/>
              </a:spcBef>
              <a:buFontTx/>
              <a:buNone/>
            </a:pPr>
            <a:r>
              <a:rPr lang="ja-JP" altLang="en-US" sz="4000">
                <a:solidFill>
                  <a:schemeClr val="bg1"/>
                </a:solidFill>
                <a:ea typeface="Osaka" charset="-128"/>
                <a:cs typeface="メイリオ" panose="020B0604030504040204" pitchFamily="50" charset="-128"/>
              </a:rPr>
              <a:t>スマートフォン依存症</a:t>
            </a:r>
          </a:p>
        </p:txBody>
      </p:sp>
    </p:spTree>
    <p:extLst>
      <p:ext uri="{BB962C8B-B14F-4D97-AF65-F5344CB8AC3E}">
        <p14:creationId xmlns:p14="http://schemas.microsoft.com/office/powerpoint/2010/main" val="2080623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3">
            <a:extLst>
              <a:ext uri="{FF2B5EF4-FFF2-40B4-BE49-F238E27FC236}">
                <a16:creationId xmlns:a16="http://schemas.microsoft.com/office/drawing/2014/main" id="{3EE78298-BAEA-4B51-A419-B545C2F20CD8}"/>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26627" name="Group 30">
            <a:extLst>
              <a:ext uri="{FF2B5EF4-FFF2-40B4-BE49-F238E27FC236}">
                <a16:creationId xmlns:a16="http://schemas.microsoft.com/office/drawing/2014/main" id="{042F95EF-F72F-4DF9-A5F9-C1743D4D5CC0}"/>
              </a:ext>
            </a:extLst>
          </p:cNvPr>
          <p:cNvGrpSpPr>
            <a:grpSpLocks/>
          </p:cNvGrpSpPr>
          <p:nvPr/>
        </p:nvGrpSpPr>
        <p:grpSpPr bwMode="auto">
          <a:xfrm>
            <a:off x="584200" y="311150"/>
            <a:ext cx="7993063" cy="569913"/>
            <a:chOff x="340" y="206"/>
            <a:chExt cx="5035" cy="359"/>
          </a:xfrm>
        </p:grpSpPr>
        <p:sp>
          <p:nvSpPr>
            <p:cNvPr id="26634" name="Rectangle 31">
              <a:extLst>
                <a:ext uri="{FF2B5EF4-FFF2-40B4-BE49-F238E27FC236}">
                  <a16:creationId xmlns:a16="http://schemas.microsoft.com/office/drawing/2014/main" id="{7921DF39-17DF-4548-8218-D5EBC092E37D}"/>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6635" name="Text Box 32">
              <a:extLst>
                <a:ext uri="{FF2B5EF4-FFF2-40B4-BE49-F238E27FC236}">
                  <a16:creationId xmlns:a16="http://schemas.microsoft.com/office/drawing/2014/main" id="{1141FB7C-64FD-474B-9FA5-E727BC3276EE}"/>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26636" name="Rectangle 33">
              <a:extLst>
                <a:ext uri="{FF2B5EF4-FFF2-40B4-BE49-F238E27FC236}">
                  <a16:creationId xmlns:a16="http://schemas.microsoft.com/office/drawing/2014/main" id="{91960713-89DE-40BD-AFCA-FFE5B583E297}"/>
                </a:ext>
              </a:extLst>
            </p:cNvPr>
            <p:cNvSpPr>
              <a:spLocks noChangeArrowheads="1"/>
            </p:cNvSpPr>
            <p:nvPr/>
          </p:nvSpPr>
          <p:spPr bwMode="auto">
            <a:xfrm>
              <a:off x="581" y="255"/>
              <a:ext cx="74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依存症</a:t>
              </a:r>
            </a:p>
          </p:txBody>
        </p:sp>
      </p:grpSp>
      <p:sp>
        <p:nvSpPr>
          <p:cNvPr id="26628" name="Text Box 20">
            <a:extLst>
              <a:ext uri="{FF2B5EF4-FFF2-40B4-BE49-F238E27FC236}">
                <a16:creationId xmlns:a16="http://schemas.microsoft.com/office/drawing/2014/main" id="{D6A737EB-7545-42F3-99AB-737F83AE600F}"/>
              </a:ext>
            </a:extLst>
          </p:cNvPr>
          <p:cNvSpPr txBox="1">
            <a:spLocks noChangeArrowheads="1"/>
          </p:cNvSpPr>
          <p:nvPr/>
        </p:nvSpPr>
        <p:spPr bwMode="auto">
          <a:xfrm>
            <a:off x="542925" y="1560513"/>
            <a:ext cx="8058150"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依存症とは、「それをやめたくてもやめられない状態」のことを言います。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依存行動によって、仕事、遊び、基本的な衛生、人との交流などの、</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「生活する上で欠かせない要素を後回しにしてしまうこと」が問題となります。</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依存症は酒や薬物などの物質依存と、ギャンブルやスマートフォンなどの行動依存に分けられます。今回は、行動依存の方についての解説となります。</a:t>
            </a:r>
            <a:endParaRPr lang="en-US" altLang="ja-JP" sz="1600">
              <a:latin typeface="メイリオ" panose="020B0604030504040204" pitchFamily="50" charset="-128"/>
              <a:ea typeface="メイリオ" panose="020B0604030504040204" pitchFamily="50" charset="-128"/>
            </a:endParaRPr>
          </a:p>
        </p:txBody>
      </p:sp>
      <p:sp>
        <p:nvSpPr>
          <p:cNvPr id="26629" name="Rectangle 22">
            <a:extLst>
              <a:ext uri="{FF2B5EF4-FFF2-40B4-BE49-F238E27FC236}">
                <a16:creationId xmlns:a16="http://schemas.microsoft.com/office/drawing/2014/main" id="{9C1C2F96-3C34-474C-98C5-D97318E263E3}"/>
              </a:ext>
            </a:extLst>
          </p:cNvPr>
          <p:cNvSpPr>
            <a:spLocks noChangeArrowheads="1"/>
          </p:cNvSpPr>
          <p:nvPr/>
        </p:nvSpPr>
        <p:spPr bwMode="auto">
          <a:xfrm>
            <a:off x="955675" y="3317875"/>
            <a:ext cx="7232650" cy="39846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2" name="Text Box 20">
            <a:extLst>
              <a:ext uri="{FF2B5EF4-FFF2-40B4-BE49-F238E27FC236}">
                <a16:creationId xmlns:a16="http://schemas.microsoft.com/office/drawing/2014/main" id="{17CD3FFE-6336-4B5C-B6BA-7C9B3DE1B431}"/>
              </a:ext>
            </a:extLst>
          </p:cNvPr>
          <p:cNvSpPr txBox="1">
            <a:spLocks noChangeArrowheads="1"/>
          </p:cNvSpPr>
          <p:nvPr/>
        </p:nvSpPr>
        <p:spPr bwMode="auto">
          <a:xfrm>
            <a:off x="519113" y="3756025"/>
            <a:ext cx="8058150" cy="299720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問題となる依存行動の目的は、</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「心理的な苦痛をやわらげるため」「ストレスをまぎらわせるため」</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です。</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342900" indent="-342900">
              <a:defRPr/>
            </a:pPr>
            <a:r>
              <a:rPr lang="ja-JP" altLang="en-US" sz="1600">
                <a:latin typeface="メイリオ" panose="020B0604030504040204" pitchFamily="50" charset="-128"/>
                <a:ea typeface="メイリオ" panose="020B0604030504040204" pitchFamily="50" charset="-128"/>
              </a:rPr>
              <a:t>困難に対処できない</a:t>
            </a:r>
            <a:endParaRPr lang="en-US" altLang="ja-JP" sz="1600">
              <a:latin typeface="メイリオ" panose="020B0604030504040204" pitchFamily="50" charset="-128"/>
              <a:ea typeface="メイリオ" panose="020B0604030504040204" pitchFamily="50" charset="-128"/>
            </a:endParaRPr>
          </a:p>
          <a:p>
            <a:pPr marL="342900" indent="-342900">
              <a:defRPr/>
            </a:pPr>
            <a:r>
              <a:rPr lang="ja-JP" altLang="en-US" sz="1600">
                <a:latin typeface="メイリオ" panose="020B0604030504040204" pitchFamily="50" charset="-128"/>
                <a:ea typeface="メイリオ" panose="020B0604030504040204" pitchFamily="50" charset="-128"/>
              </a:rPr>
              <a:t>ストレスを処理しきれない</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と感じている場合、</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→何かに没頭して目を逸らして考えないようにすることが、心理的に楽で合理的</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→依存行動へ</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となります。</a:t>
            </a:r>
            <a:endParaRPr lang="en-US" altLang="ja-JP" sz="1600">
              <a:latin typeface="メイリオ" panose="020B0604030504040204" pitchFamily="50" charset="-128"/>
              <a:ea typeface="メイリオ" panose="020B0604030504040204" pitchFamily="50" charset="-128"/>
            </a:endParaRPr>
          </a:p>
        </p:txBody>
      </p:sp>
      <p:sp>
        <p:nvSpPr>
          <p:cNvPr id="26631" name="Text Box 23">
            <a:extLst>
              <a:ext uri="{FF2B5EF4-FFF2-40B4-BE49-F238E27FC236}">
                <a16:creationId xmlns:a16="http://schemas.microsoft.com/office/drawing/2014/main" id="{0580DC66-18A1-4A99-BD53-D344873752AF}"/>
              </a:ext>
            </a:extLst>
          </p:cNvPr>
          <p:cNvSpPr txBox="1">
            <a:spLocks noChangeArrowheads="1"/>
          </p:cNvSpPr>
          <p:nvPr/>
        </p:nvSpPr>
        <p:spPr bwMode="auto">
          <a:xfrm>
            <a:off x="1131888" y="3332163"/>
            <a:ext cx="6880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なぜやめられないのか。または依存行動をやめない目的は何か。</a:t>
            </a:r>
          </a:p>
        </p:txBody>
      </p:sp>
      <p:sp>
        <p:nvSpPr>
          <p:cNvPr id="26632" name="Rectangle 22">
            <a:extLst>
              <a:ext uri="{FF2B5EF4-FFF2-40B4-BE49-F238E27FC236}">
                <a16:creationId xmlns:a16="http://schemas.microsoft.com/office/drawing/2014/main" id="{5E432B65-4A01-4DB1-B4FC-95038E3FAD02}"/>
              </a:ext>
            </a:extLst>
          </p:cNvPr>
          <p:cNvSpPr>
            <a:spLocks noChangeArrowheads="1"/>
          </p:cNvSpPr>
          <p:nvPr/>
        </p:nvSpPr>
        <p:spPr bwMode="auto">
          <a:xfrm>
            <a:off x="962025" y="1012825"/>
            <a:ext cx="7232650" cy="39846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26633" name="Text Box 23">
            <a:extLst>
              <a:ext uri="{FF2B5EF4-FFF2-40B4-BE49-F238E27FC236}">
                <a16:creationId xmlns:a16="http://schemas.microsoft.com/office/drawing/2014/main" id="{CC064498-F70B-4C59-A825-8876B821EE86}"/>
              </a:ext>
            </a:extLst>
          </p:cNvPr>
          <p:cNvSpPr txBox="1">
            <a:spLocks noChangeArrowheads="1"/>
          </p:cNvSpPr>
          <p:nvPr/>
        </p:nvSpPr>
        <p:spPr bwMode="auto">
          <a:xfrm>
            <a:off x="3908425" y="1028700"/>
            <a:ext cx="133826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依存症とは</a:t>
            </a:r>
          </a:p>
        </p:txBody>
      </p:sp>
    </p:spTree>
    <p:extLst>
      <p:ext uri="{BB962C8B-B14F-4D97-AF65-F5344CB8AC3E}">
        <p14:creationId xmlns:p14="http://schemas.microsoft.com/office/powerpoint/2010/main" val="2294889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3">
            <a:extLst>
              <a:ext uri="{FF2B5EF4-FFF2-40B4-BE49-F238E27FC236}">
                <a16:creationId xmlns:a16="http://schemas.microsoft.com/office/drawing/2014/main" id="{07976365-B734-45BF-93B1-C89BEEA53AE5}"/>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28675" name="Group 30">
            <a:extLst>
              <a:ext uri="{FF2B5EF4-FFF2-40B4-BE49-F238E27FC236}">
                <a16:creationId xmlns:a16="http://schemas.microsoft.com/office/drawing/2014/main" id="{146E430A-5561-4E52-A769-B9789F295CC0}"/>
              </a:ext>
            </a:extLst>
          </p:cNvPr>
          <p:cNvGrpSpPr>
            <a:grpSpLocks/>
          </p:cNvGrpSpPr>
          <p:nvPr/>
        </p:nvGrpSpPr>
        <p:grpSpPr bwMode="auto">
          <a:xfrm>
            <a:off x="584200" y="311150"/>
            <a:ext cx="7993063" cy="569913"/>
            <a:chOff x="340" y="206"/>
            <a:chExt cx="5035" cy="359"/>
          </a:xfrm>
        </p:grpSpPr>
        <p:sp>
          <p:nvSpPr>
            <p:cNvPr id="28686" name="Rectangle 31">
              <a:extLst>
                <a:ext uri="{FF2B5EF4-FFF2-40B4-BE49-F238E27FC236}">
                  <a16:creationId xmlns:a16="http://schemas.microsoft.com/office/drawing/2014/main" id="{B2779C73-9F9B-4AC4-A1B2-DDCCE14F5BF0}"/>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8687" name="Text Box 32">
              <a:extLst>
                <a:ext uri="{FF2B5EF4-FFF2-40B4-BE49-F238E27FC236}">
                  <a16:creationId xmlns:a16="http://schemas.microsoft.com/office/drawing/2014/main" id="{DF2D67B8-F4A8-4ABE-80A8-A302BFE38214}"/>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28688" name="Rectangle 33">
              <a:extLst>
                <a:ext uri="{FF2B5EF4-FFF2-40B4-BE49-F238E27FC236}">
                  <a16:creationId xmlns:a16="http://schemas.microsoft.com/office/drawing/2014/main" id="{A9A49F6E-F81E-4980-B101-9D7560B23959}"/>
                </a:ext>
              </a:extLst>
            </p:cNvPr>
            <p:cNvSpPr>
              <a:spLocks noChangeArrowheads="1"/>
            </p:cNvSpPr>
            <p:nvPr/>
          </p:nvSpPr>
          <p:spPr bwMode="auto">
            <a:xfrm>
              <a:off x="581" y="255"/>
              <a:ext cx="179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依存症への対処例</a:t>
              </a:r>
            </a:p>
          </p:txBody>
        </p:sp>
      </p:grpSp>
      <p:sp>
        <p:nvSpPr>
          <p:cNvPr id="28676" name="Text Box 20">
            <a:extLst>
              <a:ext uri="{FF2B5EF4-FFF2-40B4-BE49-F238E27FC236}">
                <a16:creationId xmlns:a16="http://schemas.microsoft.com/office/drawing/2014/main" id="{AA185973-4BE1-435E-B56C-666D87A09758}"/>
              </a:ext>
            </a:extLst>
          </p:cNvPr>
          <p:cNvSpPr txBox="1">
            <a:spLocks noChangeArrowheads="1"/>
          </p:cNvSpPr>
          <p:nvPr/>
        </p:nvSpPr>
        <p:spPr bwMode="auto">
          <a:xfrm>
            <a:off x="542925" y="1916113"/>
            <a:ext cx="805815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やりたくないことはついつい後回しにしてしまいがちだが、先延ばしにすることで先の不安が持続したり自己嫌悪したりしてむしろストレスをためる要因になってしまう。</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ストレスを回避するためには不安なことほどすぐにやるようにした方がよい。</a:t>
            </a:r>
            <a:endParaRPr lang="en-US" altLang="ja-JP" sz="1600">
              <a:latin typeface="メイリオ" panose="020B0604030504040204" pitchFamily="50" charset="-128"/>
              <a:ea typeface="メイリオ" panose="020B0604030504040204" pitchFamily="50" charset="-128"/>
            </a:endParaRPr>
          </a:p>
        </p:txBody>
      </p:sp>
      <p:sp>
        <p:nvSpPr>
          <p:cNvPr id="28677" name="Rectangle 22">
            <a:extLst>
              <a:ext uri="{FF2B5EF4-FFF2-40B4-BE49-F238E27FC236}">
                <a16:creationId xmlns:a16="http://schemas.microsoft.com/office/drawing/2014/main" id="{01E56888-9FF5-46D7-B7B8-E7E2435B12A3}"/>
              </a:ext>
            </a:extLst>
          </p:cNvPr>
          <p:cNvSpPr>
            <a:spLocks noChangeArrowheads="1"/>
          </p:cNvSpPr>
          <p:nvPr/>
        </p:nvSpPr>
        <p:spPr bwMode="auto">
          <a:xfrm>
            <a:off x="955675" y="30305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28678" name="Text Box 20">
            <a:extLst>
              <a:ext uri="{FF2B5EF4-FFF2-40B4-BE49-F238E27FC236}">
                <a16:creationId xmlns:a16="http://schemas.microsoft.com/office/drawing/2014/main" id="{62221BEC-86BD-4BF2-9A28-0C4A876B5CDD}"/>
              </a:ext>
            </a:extLst>
          </p:cNvPr>
          <p:cNvSpPr txBox="1">
            <a:spLocks noChangeArrowheads="1"/>
          </p:cNvSpPr>
          <p:nvPr/>
        </p:nvSpPr>
        <p:spPr bwMode="auto">
          <a:xfrm>
            <a:off x="519113" y="3500438"/>
            <a:ext cx="80581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特に依存状態にある人にとっては、一度対象物を渇望してしまうと意志力で逃れるのが難しい。精神力で依存から逃れるよりも、そもそも渇望が起きないようにした方が現実的だ。</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スマートフォン依存の場合、スマートフォンが今すぐ使える状態で手元にあることが欲求のトリガーであることが多い。例えばスマートフォンをポケットの中ではなく遠くの部屋に置いておくなどの対処がいいだろう。</a:t>
            </a:r>
            <a:endParaRPr lang="en-US" altLang="ja-JP" sz="1600">
              <a:latin typeface="メイリオ" panose="020B0604030504040204" pitchFamily="50" charset="-128"/>
              <a:ea typeface="メイリオ" panose="020B0604030504040204" pitchFamily="50" charset="-128"/>
            </a:endParaRPr>
          </a:p>
        </p:txBody>
      </p:sp>
      <p:sp>
        <p:nvSpPr>
          <p:cNvPr id="28679" name="Text Box 23">
            <a:extLst>
              <a:ext uri="{FF2B5EF4-FFF2-40B4-BE49-F238E27FC236}">
                <a16:creationId xmlns:a16="http://schemas.microsoft.com/office/drawing/2014/main" id="{263A6603-A7F4-40F3-9D15-A9B1DE552150}"/>
              </a:ext>
            </a:extLst>
          </p:cNvPr>
          <p:cNvSpPr txBox="1">
            <a:spLocks noChangeArrowheads="1"/>
          </p:cNvSpPr>
          <p:nvPr/>
        </p:nvSpPr>
        <p:spPr bwMode="auto">
          <a:xfrm>
            <a:off x="3441700" y="3044825"/>
            <a:ext cx="2260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欲求を起こさせない</a:t>
            </a:r>
          </a:p>
        </p:txBody>
      </p:sp>
      <p:sp>
        <p:nvSpPr>
          <p:cNvPr id="28680" name="Rectangle 22">
            <a:extLst>
              <a:ext uri="{FF2B5EF4-FFF2-40B4-BE49-F238E27FC236}">
                <a16:creationId xmlns:a16="http://schemas.microsoft.com/office/drawing/2014/main" id="{61FF33B7-BA36-42A0-A2EE-E472F118FEC0}"/>
              </a:ext>
            </a:extLst>
          </p:cNvPr>
          <p:cNvSpPr>
            <a:spLocks noChangeArrowheads="1"/>
          </p:cNvSpPr>
          <p:nvPr/>
        </p:nvSpPr>
        <p:spPr bwMode="auto">
          <a:xfrm>
            <a:off x="962025" y="1484313"/>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28681" name="Text Box 23">
            <a:extLst>
              <a:ext uri="{FF2B5EF4-FFF2-40B4-BE49-F238E27FC236}">
                <a16:creationId xmlns:a16="http://schemas.microsoft.com/office/drawing/2014/main" id="{C2CB337A-BC9B-41C6-8F65-181885D652CE}"/>
              </a:ext>
            </a:extLst>
          </p:cNvPr>
          <p:cNvSpPr txBox="1">
            <a:spLocks noChangeArrowheads="1"/>
          </p:cNvSpPr>
          <p:nvPr/>
        </p:nvSpPr>
        <p:spPr bwMode="auto">
          <a:xfrm>
            <a:off x="3562350" y="1500188"/>
            <a:ext cx="20304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先延ばしを止める</a:t>
            </a:r>
          </a:p>
        </p:txBody>
      </p:sp>
      <p:sp>
        <p:nvSpPr>
          <p:cNvPr id="28682" name="Text Box 20">
            <a:extLst>
              <a:ext uri="{FF2B5EF4-FFF2-40B4-BE49-F238E27FC236}">
                <a16:creationId xmlns:a16="http://schemas.microsoft.com/office/drawing/2014/main" id="{26A0FD25-19DA-4E69-8EF0-5DEBD8B6F26E}"/>
              </a:ext>
            </a:extLst>
          </p:cNvPr>
          <p:cNvSpPr txBox="1">
            <a:spLocks noChangeArrowheads="1"/>
          </p:cNvSpPr>
          <p:nvPr/>
        </p:nvSpPr>
        <p:spPr bwMode="auto">
          <a:xfrm>
            <a:off x="519113" y="962025"/>
            <a:ext cx="805815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依存症の対処には様々な理論があるが、ここでは今回のアプリに直接関連するものを紹介します。</a:t>
            </a:r>
            <a:endParaRPr lang="en-US" altLang="ja-JP" sz="1600">
              <a:latin typeface="メイリオ" panose="020B0604030504040204" pitchFamily="50" charset="-128"/>
              <a:ea typeface="メイリオ" panose="020B0604030504040204" pitchFamily="50" charset="-128"/>
            </a:endParaRPr>
          </a:p>
        </p:txBody>
      </p:sp>
      <p:sp>
        <p:nvSpPr>
          <p:cNvPr id="28683" name="Rectangle 22">
            <a:extLst>
              <a:ext uri="{FF2B5EF4-FFF2-40B4-BE49-F238E27FC236}">
                <a16:creationId xmlns:a16="http://schemas.microsoft.com/office/drawing/2014/main" id="{7E0DA7E5-9BEE-4001-8364-19DFE9B515FC}"/>
              </a:ext>
            </a:extLst>
          </p:cNvPr>
          <p:cNvSpPr>
            <a:spLocks noChangeArrowheads="1"/>
          </p:cNvSpPr>
          <p:nvPr/>
        </p:nvSpPr>
        <p:spPr bwMode="auto">
          <a:xfrm>
            <a:off x="976313" y="5080000"/>
            <a:ext cx="7232650" cy="39846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28684" name="Text Box 20">
            <a:extLst>
              <a:ext uri="{FF2B5EF4-FFF2-40B4-BE49-F238E27FC236}">
                <a16:creationId xmlns:a16="http://schemas.microsoft.com/office/drawing/2014/main" id="{E950B9F0-9CBA-418F-A70D-874A22FF3D3B}"/>
              </a:ext>
            </a:extLst>
          </p:cNvPr>
          <p:cNvSpPr txBox="1">
            <a:spLocks noChangeArrowheads="1"/>
          </p:cNvSpPr>
          <p:nvPr/>
        </p:nvSpPr>
        <p:spPr bwMode="auto">
          <a:xfrm>
            <a:off x="539750" y="5516563"/>
            <a:ext cx="80581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一度渇望したものを求めずにいられないのならば、依存対象に求めている欲求をべつの行動で解決した方がいい。</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スマートフォン依存の問題の一つは、終わりが無くいつまでも触り続けられること。例えばスマートフォンに求めているのが一時的な気晴らしなのであれば、キリがつく別の気晴らしで解決することができる。</a:t>
            </a:r>
            <a:endParaRPr lang="en-US" altLang="ja-JP" sz="1600">
              <a:latin typeface="メイリオ" panose="020B0604030504040204" pitchFamily="50" charset="-128"/>
              <a:ea typeface="メイリオ" panose="020B0604030504040204" pitchFamily="50" charset="-128"/>
            </a:endParaRPr>
          </a:p>
        </p:txBody>
      </p:sp>
      <p:sp>
        <p:nvSpPr>
          <p:cNvPr id="28685" name="Text Box 23">
            <a:extLst>
              <a:ext uri="{FF2B5EF4-FFF2-40B4-BE49-F238E27FC236}">
                <a16:creationId xmlns:a16="http://schemas.microsoft.com/office/drawing/2014/main" id="{9C9BDDDF-DF1D-42EF-BA8D-BB772AC34876}"/>
              </a:ext>
            </a:extLst>
          </p:cNvPr>
          <p:cNvSpPr txBox="1">
            <a:spLocks noChangeArrowheads="1"/>
          </p:cNvSpPr>
          <p:nvPr/>
        </p:nvSpPr>
        <p:spPr bwMode="auto">
          <a:xfrm>
            <a:off x="3230563" y="5094288"/>
            <a:ext cx="272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欲求を別のことで満たす</a:t>
            </a:r>
          </a:p>
        </p:txBody>
      </p:sp>
    </p:spTree>
    <p:extLst>
      <p:ext uri="{BB962C8B-B14F-4D97-AF65-F5344CB8AC3E}">
        <p14:creationId xmlns:p14="http://schemas.microsoft.com/office/powerpoint/2010/main" val="2473724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3">
            <a:extLst>
              <a:ext uri="{FF2B5EF4-FFF2-40B4-BE49-F238E27FC236}">
                <a16:creationId xmlns:a16="http://schemas.microsoft.com/office/drawing/2014/main" id="{7E053851-62BC-4932-A2F7-17E53DD929DB}"/>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0723" name="Group 30">
            <a:extLst>
              <a:ext uri="{FF2B5EF4-FFF2-40B4-BE49-F238E27FC236}">
                <a16:creationId xmlns:a16="http://schemas.microsoft.com/office/drawing/2014/main" id="{9157764F-FA2A-4509-BC32-7EB0C0244F1C}"/>
              </a:ext>
            </a:extLst>
          </p:cNvPr>
          <p:cNvGrpSpPr>
            <a:grpSpLocks/>
          </p:cNvGrpSpPr>
          <p:nvPr/>
        </p:nvGrpSpPr>
        <p:grpSpPr bwMode="auto">
          <a:xfrm>
            <a:off x="584200" y="311150"/>
            <a:ext cx="7993063" cy="569913"/>
            <a:chOff x="340" y="206"/>
            <a:chExt cx="5035" cy="359"/>
          </a:xfrm>
        </p:grpSpPr>
        <p:sp>
          <p:nvSpPr>
            <p:cNvPr id="30725" name="Rectangle 31">
              <a:extLst>
                <a:ext uri="{FF2B5EF4-FFF2-40B4-BE49-F238E27FC236}">
                  <a16:creationId xmlns:a16="http://schemas.microsoft.com/office/drawing/2014/main" id="{A4603D35-D1BD-4643-9878-E7F7B2CC2F23}"/>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0726" name="Text Box 32">
              <a:extLst>
                <a:ext uri="{FF2B5EF4-FFF2-40B4-BE49-F238E27FC236}">
                  <a16:creationId xmlns:a16="http://schemas.microsoft.com/office/drawing/2014/main" id="{D115BE84-33C5-4677-97DB-1118D633C398}"/>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0727" name="Rectangle 33">
              <a:extLst>
                <a:ext uri="{FF2B5EF4-FFF2-40B4-BE49-F238E27FC236}">
                  <a16:creationId xmlns:a16="http://schemas.microsoft.com/office/drawing/2014/main" id="{314EAE46-DF8F-4895-88AE-EB81DD8EF75D}"/>
                </a:ext>
              </a:extLst>
            </p:cNvPr>
            <p:cNvSpPr>
              <a:spLocks noChangeArrowheads="1"/>
            </p:cNvSpPr>
            <p:nvPr/>
          </p:nvSpPr>
          <p:spPr bwMode="auto">
            <a:xfrm>
              <a:off x="581" y="255"/>
              <a:ext cx="5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仮説</a:t>
              </a:r>
            </a:p>
          </p:txBody>
        </p:sp>
      </p:grpSp>
      <p:sp>
        <p:nvSpPr>
          <p:cNvPr id="30724" name="Text Box 20">
            <a:extLst>
              <a:ext uri="{FF2B5EF4-FFF2-40B4-BE49-F238E27FC236}">
                <a16:creationId xmlns:a16="http://schemas.microsoft.com/office/drawing/2014/main" id="{6ADF2EFA-C45B-4601-A121-15EDBA8635FD}"/>
              </a:ext>
            </a:extLst>
          </p:cNvPr>
          <p:cNvSpPr txBox="1">
            <a:spLocks noChangeArrowheads="1"/>
          </p:cNvSpPr>
          <p:nvPr/>
        </p:nvSpPr>
        <p:spPr bwMode="auto">
          <a:xfrm>
            <a:off x="542925" y="1196975"/>
            <a:ext cx="80581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幸福感情とスマートフォン依存の間に関係があるのではないか？</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スマートフォンの使用が自分の幸福感情やその他の状態に具体的にどのような影響を与えているかに気づかせることが、ポジティブな行動改善への意欲を生むのではないか？</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自分の幸福度が高い時には、どんな行動をしているのか、していないのかを把握することでよい状態を維持する能力が高まるのではないか？</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幸福度が高い状態＝逃避の必要が無い状態となり、スマートフォンの使用時間が減るのではないか？</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09296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74E83BA8-C5EA-4A97-A18B-0C02D384EF29}"/>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sp>
        <p:nvSpPr>
          <p:cNvPr id="10243" name="Rectangle 3">
            <a:extLst>
              <a:ext uri="{FF2B5EF4-FFF2-40B4-BE49-F238E27FC236}">
                <a16:creationId xmlns:a16="http://schemas.microsoft.com/office/drawing/2014/main" id="{E747C8C1-821B-446B-A4F8-53AE7353DF72}"/>
              </a:ext>
            </a:extLst>
          </p:cNvPr>
          <p:cNvSpPr>
            <a:spLocks noChangeArrowheads="1"/>
          </p:cNvSpPr>
          <p:nvPr/>
        </p:nvSpPr>
        <p:spPr bwMode="auto">
          <a:xfrm>
            <a:off x="576263" y="2133600"/>
            <a:ext cx="7991475" cy="16557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0244" name="Rectangle 4">
            <a:extLst>
              <a:ext uri="{FF2B5EF4-FFF2-40B4-BE49-F238E27FC236}">
                <a16:creationId xmlns:a16="http://schemas.microsoft.com/office/drawing/2014/main" id="{3ADC13E6-0D8F-4A2C-9083-FEA4CA086306}"/>
              </a:ext>
            </a:extLst>
          </p:cNvPr>
          <p:cNvSpPr>
            <a:spLocks noChangeArrowheads="1"/>
          </p:cNvSpPr>
          <p:nvPr/>
        </p:nvSpPr>
        <p:spPr bwMode="auto">
          <a:xfrm>
            <a:off x="993775" y="2211388"/>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600">
              <a:solidFill>
                <a:schemeClr val="bg1"/>
              </a:solidFill>
              <a:ea typeface="メイリオ" panose="020B0604030504040204" pitchFamily="50" charset="-128"/>
            </a:endParaRPr>
          </a:p>
        </p:txBody>
      </p:sp>
      <p:sp>
        <p:nvSpPr>
          <p:cNvPr id="10245" name="Rectangle 5">
            <a:extLst>
              <a:ext uri="{FF2B5EF4-FFF2-40B4-BE49-F238E27FC236}">
                <a16:creationId xmlns:a16="http://schemas.microsoft.com/office/drawing/2014/main" id="{84E3C69E-2900-4D61-91CF-F2B41AD0D505}"/>
              </a:ext>
            </a:extLst>
          </p:cNvPr>
          <p:cNvSpPr>
            <a:spLocks noChangeArrowheads="1"/>
          </p:cNvSpPr>
          <p:nvPr/>
        </p:nvSpPr>
        <p:spPr bwMode="auto">
          <a:xfrm>
            <a:off x="2870200" y="2608263"/>
            <a:ext cx="340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4000">
                <a:solidFill>
                  <a:schemeClr val="bg1"/>
                </a:solidFill>
                <a:ea typeface="Osaka" charset="-128"/>
                <a:cs typeface="メイリオ" panose="020B0604030504040204" pitchFamily="50" charset="-128"/>
              </a:rPr>
              <a:t>一部 活動概要</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3">
            <a:extLst>
              <a:ext uri="{FF2B5EF4-FFF2-40B4-BE49-F238E27FC236}">
                <a16:creationId xmlns:a16="http://schemas.microsoft.com/office/drawing/2014/main" id="{1C983BE9-E122-4C58-BCFF-A6D5B1C54D97}"/>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2771" name="Group 30">
            <a:extLst>
              <a:ext uri="{FF2B5EF4-FFF2-40B4-BE49-F238E27FC236}">
                <a16:creationId xmlns:a16="http://schemas.microsoft.com/office/drawing/2014/main" id="{EE2290E4-E88C-4297-A1B5-37F43363CA74}"/>
              </a:ext>
            </a:extLst>
          </p:cNvPr>
          <p:cNvGrpSpPr>
            <a:grpSpLocks/>
          </p:cNvGrpSpPr>
          <p:nvPr/>
        </p:nvGrpSpPr>
        <p:grpSpPr bwMode="auto">
          <a:xfrm>
            <a:off x="584200" y="311150"/>
            <a:ext cx="7993063" cy="569913"/>
            <a:chOff x="340" y="206"/>
            <a:chExt cx="5035" cy="359"/>
          </a:xfrm>
        </p:grpSpPr>
        <p:sp>
          <p:nvSpPr>
            <p:cNvPr id="32773" name="Rectangle 31">
              <a:extLst>
                <a:ext uri="{FF2B5EF4-FFF2-40B4-BE49-F238E27FC236}">
                  <a16:creationId xmlns:a16="http://schemas.microsoft.com/office/drawing/2014/main" id="{4E72F1CB-EDFB-4DEA-A7D6-502A20A207F8}"/>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2774" name="Text Box 32">
              <a:extLst>
                <a:ext uri="{FF2B5EF4-FFF2-40B4-BE49-F238E27FC236}">
                  <a16:creationId xmlns:a16="http://schemas.microsoft.com/office/drawing/2014/main" id="{3A970E33-13C3-4A3E-8B39-9EF170C2A41F}"/>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2775" name="Rectangle 33">
              <a:extLst>
                <a:ext uri="{FF2B5EF4-FFF2-40B4-BE49-F238E27FC236}">
                  <a16:creationId xmlns:a16="http://schemas.microsoft.com/office/drawing/2014/main" id="{ACB25A9B-E51E-48CE-BCE2-279995888447}"/>
                </a:ext>
              </a:extLst>
            </p:cNvPr>
            <p:cNvSpPr>
              <a:spLocks noChangeArrowheads="1"/>
            </p:cNvSpPr>
            <p:nvPr/>
          </p:nvSpPr>
          <p:spPr bwMode="auto">
            <a:xfrm>
              <a:off x="581" y="255"/>
              <a:ext cx="5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目標</a:t>
              </a:r>
            </a:p>
          </p:txBody>
        </p:sp>
      </p:grpSp>
      <p:sp>
        <p:nvSpPr>
          <p:cNvPr id="32772" name="Text Box 20">
            <a:extLst>
              <a:ext uri="{FF2B5EF4-FFF2-40B4-BE49-F238E27FC236}">
                <a16:creationId xmlns:a16="http://schemas.microsoft.com/office/drawing/2014/main" id="{00A67375-3032-4B73-8AD4-B77AC706B116}"/>
              </a:ext>
            </a:extLst>
          </p:cNvPr>
          <p:cNvSpPr txBox="1">
            <a:spLocks noChangeArrowheads="1"/>
          </p:cNvSpPr>
          <p:nvPr/>
        </p:nvSpPr>
        <p:spPr bwMode="auto">
          <a:xfrm>
            <a:off x="542925" y="1196975"/>
            <a:ext cx="80581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アプリを使用した結果、自分の感情に気づく能力「自己認知能力」を向上させることを目標とする。</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最良のシナリオは、</a:t>
            </a:r>
            <a:endParaRPr lang="en-US" altLang="ja-JP" sz="1600">
              <a:latin typeface="メイリオ" panose="020B0604030504040204" pitchFamily="50" charset="-128"/>
              <a:ea typeface="メイリオ" panose="020B0604030504040204" pitchFamily="50" charset="-128"/>
            </a:endParaRPr>
          </a:p>
          <a:p>
            <a:pPr>
              <a:buFontTx/>
              <a:buAutoNum type="arabicPeriod"/>
            </a:pPr>
            <a:r>
              <a:rPr lang="ja-JP" altLang="en-US" sz="1600">
                <a:latin typeface="メイリオ" panose="020B0604030504040204" pitchFamily="50" charset="-128"/>
                <a:ea typeface="メイリオ" panose="020B0604030504040204" pitchFamily="50" charset="-128"/>
              </a:rPr>
              <a:t>質問に答えることで自分を振り返る</a:t>
            </a:r>
            <a:endParaRPr lang="en-US" altLang="ja-JP" sz="1600">
              <a:latin typeface="メイリオ" panose="020B0604030504040204" pitchFamily="50" charset="-128"/>
              <a:ea typeface="メイリオ" panose="020B0604030504040204" pitchFamily="50" charset="-128"/>
            </a:endParaRPr>
          </a:p>
          <a:p>
            <a:pPr>
              <a:buFontTx/>
              <a:buAutoNum type="arabicPeriod"/>
            </a:pPr>
            <a:r>
              <a:rPr lang="ja-JP" altLang="en-US" sz="1600">
                <a:latin typeface="メイリオ" panose="020B0604030504040204" pitchFamily="50" charset="-128"/>
                <a:ea typeface="メイリオ" panose="020B0604030504040204" pitchFamily="50" charset="-128"/>
              </a:rPr>
              <a:t>自己認知能力の向上</a:t>
            </a:r>
            <a:endParaRPr lang="en-US" altLang="ja-JP" sz="1600">
              <a:latin typeface="メイリオ" panose="020B0604030504040204" pitchFamily="50" charset="-128"/>
              <a:ea typeface="メイリオ" panose="020B0604030504040204" pitchFamily="50" charset="-128"/>
            </a:endParaRPr>
          </a:p>
          <a:p>
            <a:pPr>
              <a:buFontTx/>
              <a:buAutoNum type="arabicPeriod"/>
            </a:pPr>
            <a:r>
              <a:rPr lang="ja-JP" altLang="en-US" sz="1600">
                <a:latin typeface="メイリオ" panose="020B0604030504040204" pitchFamily="50" charset="-128"/>
                <a:ea typeface="メイリオ" panose="020B0604030504040204" pitchFamily="50" charset="-128"/>
              </a:rPr>
              <a:t>ストレス対処能力の向上</a:t>
            </a:r>
            <a:endParaRPr lang="en-US" altLang="ja-JP" sz="1600">
              <a:latin typeface="メイリオ" panose="020B0604030504040204" pitchFamily="50" charset="-128"/>
              <a:ea typeface="メイリオ" panose="020B0604030504040204" pitchFamily="50" charset="-128"/>
            </a:endParaRPr>
          </a:p>
          <a:p>
            <a:pPr>
              <a:buFontTx/>
              <a:buAutoNum type="arabicPeriod"/>
            </a:pPr>
            <a:r>
              <a:rPr lang="ja-JP" altLang="en-US" sz="1600">
                <a:latin typeface="メイリオ" panose="020B0604030504040204" pitchFamily="50" charset="-128"/>
                <a:ea typeface="メイリオ" panose="020B0604030504040204" pitchFamily="50" charset="-128"/>
              </a:rPr>
              <a:t>現状を把握し、どう変えたいのか想像するように促す</a:t>
            </a:r>
            <a:endParaRPr lang="en-US" altLang="ja-JP" sz="1600">
              <a:latin typeface="メイリオ" panose="020B0604030504040204" pitchFamily="50" charset="-128"/>
              <a:ea typeface="メイリオ" panose="020B0604030504040204" pitchFamily="50" charset="-128"/>
            </a:endParaRPr>
          </a:p>
          <a:p>
            <a:pPr>
              <a:buFontTx/>
              <a:buAutoNum type="arabicPeriod"/>
            </a:pPr>
            <a:r>
              <a:rPr lang="ja-JP" altLang="en-US" sz="1600">
                <a:latin typeface="メイリオ" panose="020B0604030504040204" pitchFamily="50" charset="-128"/>
                <a:ea typeface="メイリオ" panose="020B0604030504040204" pitchFamily="50" charset="-128"/>
              </a:rPr>
              <a:t>自信の幸福感をより強くするために使用者が自ら行動を変えるようになる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というようなものである</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よって一週間程度の計測では厳しいかもしれないが、質問項目の値、特に幸福度の上昇やスマートフォンの使用時間の減少がみられれば効果があったとできる。</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80630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3">
            <a:extLst>
              <a:ext uri="{FF2B5EF4-FFF2-40B4-BE49-F238E27FC236}">
                <a16:creationId xmlns:a16="http://schemas.microsoft.com/office/drawing/2014/main" id="{597E9D6A-CB4D-4BAF-81F4-9875AD4585E0}"/>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4819" name="Group 30">
            <a:extLst>
              <a:ext uri="{FF2B5EF4-FFF2-40B4-BE49-F238E27FC236}">
                <a16:creationId xmlns:a16="http://schemas.microsoft.com/office/drawing/2014/main" id="{2EE5D22E-6969-4D13-B79A-6C9E693C9862}"/>
              </a:ext>
            </a:extLst>
          </p:cNvPr>
          <p:cNvGrpSpPr>
            <a:grpSpLocks/>
          </p:cNvGrpSpPr>
          <p:nvPr/>
        </p:nvGrpSpPr>
        <p:grpSpPr bwMode="auto">
          <a:xfrm>
            <a:off x="584200" y="311150"/>
            <a:ext cx="7993063" cy="569913"/>
            <a:chOff x="340" y="206"/>
            <a:chExt cx="5035" cy="359"/>
          </a:xfrm>
        </p:grpSpPr>
        <p:sp>
          <p:nvSpPr>
            <p:cNvPr id="34821" name="Rectangle 31">
              <a:extLst>
                <a:ext uri="{FF2B5EF4-FFF2-40B4-BE49-F238E27FC236}">
                  <a16:creationId xmlns:a16="http://schemas.microsoft.com/office/drawing/2014/main" id="{A3A30667-D18A-49C8-A8D5-D5B817D34C6C}"/>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4822" name="Text Box 32">
              <a:extLst>
                <a:ext uri="{FF2B5EF4-FFF2-40B4-BE49-F238E27FC236}">
                  <a16:creationId xmlns:a16="http://schemas.microsoft.com/office/drawing/2014/main" id="{08BF3323-88BC-4E09-A1CC-3BF84335A328}"/>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4823" name="Rectangle 33">
              <a:extLst>
                <a:ext uri="{FF2B5EF4-FFF2-40B4-BE49-F238E27FC236}">
                  <a16:creationId xmlns:a16="http://schemas.microsoft.com/office/drawing/2014/main" id="{C0B278C3-A6F0-423C-9F5E-CF4A65F51672}"/>
                </a:ext>
              </a:extLst>
            </p:cNvPr>
            <p:cNvSpPr>
              <a:spLocks noChangeArrowheads="1"/>
            </p:cNvSpPr>
            <p:nvPr/>
          </p:nvSpPr>
          <p:spPr bwMode="auto">
            <a:xfrm>
              <a:off x="581" y="255"/>
              <a:ext cx="158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質問項目の選定</a:t>
              </a:r>
            </a:p>
          </p:txBody>
        </p:sp>
      </p:grpSp>
      <p:sp>
        <p:nvSpPr>
          <p:cNvPr id="30725" name="Text Box 20">
            <a:extLst>
              <a:ext uri="{FF2B5EF4-FFF2-40B4-BE49-F238E27FC236}">
                <a16:creationId xmlns:a16="http://schemas.microsoft.com/office/drawing/2014/main" id="{7EA15664-957A-43CF-A28A-A1CF4C0E6A90}"/>
              </a:ext>
            </a:extLst>
          </p:cNvPr>
          <p:cNvSpPr txBox="1">
            <a:spLocks noChangeArrowheads="1"/>
          </p:cNvSpPr>
          <p:nvPr/>
        </p:nvSpPr>
        <p:spPr bwMode="auto">
          <a:xfrm>
            <a:off x="542925" y="1196975"/>
            <a:ext cx="8058150" cy="21113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実験時に固定で設定しておく質問は</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幸福度</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身体度</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代替行動</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自己受容</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先延ばし対処</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の五つの質問にしました。</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4125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3">
            <a:extLst>
              <a:ext uri="{FF2B5EF4-FFF2-40B4-BE49-F238E27FC236}">
                <a16:creationId xmlns:a16="http://schemas.microsoft.com/office/drawing/2014/main" id="{983DDE60-95F2-4B1E-A2FF-2C39C039BAE5}"/>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6867" name="Group 30">
            <a:extLst>
              <a:ext uri="{FF2B5EF4-FFF2-40B4-BE49-F238E27FC236}">
                <a16:creationId xmlns:a16="http://schemas.microsoft.com/office/drawing/2014/main" id="{E1962293-4271-476C-930A-6FC743E8BCF1}"/>
              </a:ext>
            </a:extLst>
          </p:cNvPr>
          <p:cNvGrpSpPr>
            <a:grpSpLocks/>
          </p:cNvGrpSpPr>
          <p:nvPr/>
        </p:nvGrpSpPr>
        <p:grpSpPr bwMode="auto">
          <a:xfrm>
            <a:off x="584200" y="311150"/>
            <a:ext cx="7993063" cy="569913"/>
            <a:chOff x="340" y="206"/>
            <a:chExt cx="5035" cy="359"/>
          </a:xfrm>
        </p:grpSpPr>
        <p:sp>
          <p:nvSpPr>
            <p:cNvPr id="36869" name="Rectangle 31">
              <a:extLst>
                <a:ext uri="{FF2B5EF4-FFF2-40B4-BE49-F238E27FC236}">
                  <a16:creationId xmlns:a16="http://schemas.microsoft.com/office/drawing/2014/main" id="{E3E24912-B646-4151-98B7-66A5D4405A19}"/>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6870" name="Text Box 32">
              <a:extLst>
                <a:ext uri="{FF2B5EF4-FFF2-40B4-BE49-F238E27FC236}">
                  <a16:creationId xmlns:a16="http://schemas.microsoft.com/office/drawing/2014/main" id="{533C7AAD-483D-42FE-B732-7F69A63A0B7C}"/>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6871" name="Rectangle 33">
              <a:extLst>
                <a:ext uri="{FF2B5EF4-FFF2-40B4-BE49-F238E27FC236}">
                  <a16:creationId xmlns:a16="http://schemas.microsoft.com/office/drawing/2014/main" id="{8E742931-C61C-4A85-A57C-9824B1AC85EE}"/>
                </a:ext>
              </a:extLst>
            </p:cNvPr>
            <p:cNvSpPr>
              <a:spLocks noChangeArrowheads="1"/>
            </p:cNvSpPr>
            <p:nvPr/>
          </p:nvSpPr>
          <p:spPr bwMode="auto">
            <a:xfrm>
              <a:off x="581" y="255"/>
              <a:ext cx="158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質問項目の選定</a:t>
              </a:r>
            </a:p>
          </p:txBody>
        </p:sp>
      </p:grpSp>
      <p:sp>
        <p:nvSpPr>
          <p:cNvPr id="36868" name="Text Box 20">
            <a:extLst>
              <a:ext uri="{FF2B5EF4-FFF2-40B4-BE49-F238E27FC236}">
                <a16:creationId xmlns:a16="http://schemas.microsoft.com/office/drawing/2014/main" id="{7BEE724A-8F9A-4FC7-976A-B39129B997E5}"/>
              </a:ext>
            </a:extLst>
          </p:cNvPr>
          <p:cNvSpPr txBox="1">
            <a:spLocks noChangeArrowheads="1"/>
          </p:cNvSpPr>
          <p:nvPr/>
        </p:nvSpPr>
        <p:spPr bwMode="auto">
          <a:xfrm>
            <a:off x="542925" y="1196975"/>
            <a:ext cx="8058150"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質問項目の選定にあたり、感情レベルと行動レベルからそれぞれ二つずつ、全体の調子を測るコンディションレベルから一つを選んだ。</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感情レベルの質問は、自己の今日の感情について考え、認識するためのものであり、自己認知能力の向上を促すとともに、値を上げることが目標となるものである。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最終的な目標として「幸福度」、依存感情＝逃避感情の対になる感情として「自己受容」の二つを指標として選んだ。</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今すぐ変化させるのが難しい感情レベルの項目に対し、今日にでも実行でき依存状態を予防するものとして行動レベルの目標を設定した。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欲求のトリガーを避けたり、欲求を別のことで満たすことを促す項目として「代替行動」。依存感情の原因となりがちな後回し行動を防ぐ「先延ばし対処」を選んだ。</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コンディションレベルには身体度を選んだ。</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肉体と心理的な状態には関連があり、心理的な微細な項目よりもこちらの方が全体を測るのに適切だと判断した。</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95728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3">
            <a:extLst>
              <a:ext uri="{FF2B5EF4-FFF2-40B4-BE49-F238E27FC236}">
                <a16:creationId xmlns:a16="http://schemas.microsoft.com/office/drawing/2014/main" id="{889B521C-E59F-4B48-94BD-4DB952B62C86}"/>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38915" name="Group 30">
            <a:extLst>
              <a:ext uri="{FF2B5EF4-FFF2-40B4-BE49-F238E27FC236}">
                <a16:creationId xmlns:a16="http://schemas.microsoft.com/office/drawing/2014/main" id="{7EFE27D6-7DB1-4047-B4A7-F872642F113E}"/>
              </a:ext>
            </a:extLst>
          </p:cNvPr>
          <p:cNvGrpSpPr>
            <a:grpSpLocks/>
          </p:cNvGrpSpPr>
          <p:nvPr/>
        </p:nvGrpSpPr>
        <p:grpSpPr bwMode="auto">
          <a:xfrm>
            <a:off x="584200" y="311150"/>
            <a:ext cx="7993063" cy="569913"/>
            <a:chOff x="340" y="206"/>
            <a:chExt cx="5035" cy="359"/>
          </a:xfrm>
        </p:grpSpPr>
        <p:sp>
          <p:nvSpPr>
            <p:cNvPr id="38920" name="Rectangle 31">
              <a:extLst>
                <a:ext uri="{FF2B5EF4-FFF2-40B4-BE49-F238E27FC236}">
                  <a16:creationId xmlns:a16="http://schemas.microsoft.com/office/drawing/2014/main" id="{57F635A2-F9D6-463F-AF9B-DE8DD69AD843}"/>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38921" name="Text Box 32">
              <a:extLst>
                <a:ext uri="{FF2B5EF4-FFF2-40B4-BE49-F238E27FC236}">
                  <a16:creationId xmlns:a16="http://schemas.microsoft.com/office/drawing/2014/main" id="{D3889724-EE35-48E2-B8F8-6C6081D515D9}"/>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38922" name="Rectangle 33">
              <a:extLst>
                <a:ext uri="{FF2B5EF4-FFF2-40B4-BE49-F238E27FC236}">
                  <a16:creationId xmlns:a16="http://schemas.microsoft.com/office/drawing/2014/main" id="{2CA78508-AE3A-4804-ABC0-46E512325F91}"/>
                </a:ext>
              </a:extLst>
            </p:cNvPr>
            <p:cNvSpPr>
              <a:spLocks noChangeArrowheads="1"/>
            </p:cNvSpPr>
            <p:nvPr/>
          </p:nvSpPr>
          <p:spPr bwMode="auto">
            <a:xfrm>
              <a:off x="581" y="255"/>
              <a:ext cx="95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開発成果</a:t>
              </a:r>
            </a:p>
          </p:txBody>
        </p:sp>
      </p:grpSp>
      <p:sp>
        <p:nvSpPr>
          <p:cNvPr id="38916" name="Rectangle 22">
            <a:extLst>
              <a:ext uri="{FF2B5EF4-FFF2-40B4-BE49-F238E27FC236}">
                <a16:creationId xmlns:a16="http://schemas.microsoft.com/office/drawing/2014/main" id="{06AD9B42-8383-4A22-850A-D8A871593DCB}"/>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38917" name="Text Box 23">
            <a:extLst>
              <a:ext uri="{FF2B5EF4-FFF2-40B4-BE49-F238E27FC236}">
                <a16:creationId xmlns:a16="http://schemas.microsoft.com/office/drawing/2014/main" id="{49C32F27-390E-46EC-9966-9E941B2C5EF0}"/>
              </a:ext>
            </a:extLst>
          </p:cNvPr>
          <p:cNvSpPr txBox="1">
            <a:spLocks noChangeArrowheads="1"/>
          </p:cNvSpPr>
          <p:nvPr/>
        </p:nvSpPr>
        <p:spPr bwMode="auto">
          <a:xfrm>
            <a:off x="3556000" y="1063625"/>
            <a:ext cx="203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コンテンツ：質問</a:t>
            </a:r>
          </a:p>
        </p:txBody>
      </p:sp>
      <p:pic>
        <p:nvPicPr>
          <p:cNvPr id="38918" name="図 6" descr="スクリーンショットの画面&#10;&#10;自動的に生成された説明">
            <a:extLst>
              <a:ext uri="{FF2B5EF4-FFF2-40B4-BE49-F238E27FC236}">
                <a16:creationId xmlns:a16="http://schemas.microsoft.com/office/drawing/2014/main" id="{88C076C8-2B5B-4F2C-8BF0-D21533F3B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481138"/>
            <a:ext cx="25860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20">
            <a:extLst>
              <a:ext uri="{FF2B5EF4-FFF2-40B4-BE49-F238E27FC236}">
                <a16:creationId xmlns:a16="http://schemas.microsoft.com/office/drawing/2014/main" id="{BF0D6127-8CA0-4180-9326-5B3C3558D8BE}"/>
              </a:ext>
            </a:extLst>
          </p:cNvPr>
          <p:cNvSpPr txBox="1">
            <a:spLocks noChangeArrowheads="1"/>
          </p:cNvSpPr>
          <p:nvPr/>
        </p:nvSpPr>
        <p:spPr bwMode="auto">
          <a:xfrm>
            <a:off x="542925" y="1708150"/>
            <a:ext cx="53975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設定した質問項目に答えることを通じ、今の自分の状態、体調、感情の自己認識を促します。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できるだけ短時間で入力を終わらせられるように意識して作りました。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ここで入力したデータはローカル、グローバル両方のデータベースへ送られ、後で分析に使用することができます。</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56517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3">
            <a:extLst>
              <a:ext uri="{FF2B5EF4-FFF2-40B4-BE49-F238E27FC236}">
                <a16:creationId xmlns:a16="http://schemas.microsoft.com/office/drawing/2014/main" id="{C53450EF-823E-4D9C-A8A1-010514FEEB53}"/>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0963" name="Group 30">
            <a:extLst>
              <a:ext uri="{FF2B5EF4-FFF2-40B4-BE49-F238E27FC236}">
                <a16:creationId xmlns:a16="http://schemas.microsoft.com/office/drawing/2014/main" id="{AA429D3B-855E-4C36-AA03-2221CDEC5478}"/>
              </a:ext>
            </a:extLst>
          </p:cNvPr>
          <p:cNvGrpSpPr>
            <a:grpSpLocks/>
          </p:cNvGrpSpPr>
          <p:nvPr/>
        </p:nvGrpSpPr>
        <p:grpSpPr bwMode="auto">
          <a:xfrm>
            <a:off x="584200" y="311150"/>
            <a:ext cx="7993063" cy="569913"/>
            <a:chOff x="340" y="206"/>
            <a:chExt cx="5035" cy="359"/>
          </a:xfrm>
        </p:grpSpPr>
        <p:sp>
          <p:nvSpPr>
            <p:cNvPr id="40968" name="Rectangle 31">
              <a:extLst>
                <a:ext uri="{FF2B5EF4-FFF2-40B4-BE49-F238E27FC236}">
                  <a16:creationId xmlns:a16="http://schemas.microsoft.com/office/drawing/2014/main" id="{0D4E43C8-42BE-4B61-99D9-362DD33AC08C}"/>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0969" name="Text Box 32">
              <a:extLst>
                <a:ext uri="{FF2B5EF4-FFF2-40B4-BE49-F238E27FC236}">
                  <a16:creationId xmlns:a16="http://schemas.microsoft.com/office/drawing/2014/main" id="{1C1C8F32-8A73-4620-94F6-B1061BFE2898}"/>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0970" name="Rectangle 33">
              <a:extLst>
                <a:ext uri="{FF2B5EF4-FFF2-40B4-BE49-F238E27FC236}">
                  <a16:creationId xmlns:a16="http://schemas.microsoft.com/office/drawing/2014/main" id="{09CE6C14-AC47-4847-B71D-2E43967C3EAC}"/>
                </a:ext>
              </a:extLst>
            </p:cNvPr>
            <p:cNvSpPr>
              <a:spLocks noChangeArrowheads="1"/>
            </p:cNvSpPr>
            <p:nvPr/>
          </p:nvSpPr>
          <p:spPr bwMode="auto">
            <a:xfrm>
              <a:off x="581" y="255"/>
              <a:ext cx="95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開発成果</a:t>
              </a:r>
            </a:p>
          </p:txBody>
        </p:sp>
      </p:grpSp>
      <p:sp>
        <p:nvSpPr>
          <p:cNvPr id="40964" name="Rectangle 22">
            <a:extLst>
              <a:ext uri="{FF2B5EF4-FFF2-40B4-BE49-F238E27FC236}">
                <a16:creationId xmlns:a16="http://schemas.microsoft.com/office/drawing/2014/main" id="{1CD1A9F0-198B-48BE-8FCF-C29FD844F059}"/>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40965" name="Text Box 23">
            <a:extLst>
              <a:ext uri="{FF2B5EF4-FFF2-40B4-BE49-F238E27FC236}">
                <a16:creationId xmlns:a16="http://schemas.microsoft.com/office/drawing/2014/main" id="{3A936E5D-6297-4BCC-B8F4-C31C83E8C104}"/>
              </a:ext>
            </a:extLst>
          </p:cNvPr>
          <p:cNvSpPr txBox="1">
            <a:spLocks noChangeArrowheads="1"/>
          </p:cNvSpPr>
          <p:nvPr/>
        </p:nvSpPr>
        <p:spPr bwMode="auto">
          <a:xfrm>
            <a:off x="3094038" y="1063625"/>
            <a:ext cx="29559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コンテンツ：質問項目編集</a:t>
            </a:r>
          </a:p>
        </p:txBody>
      </p:sp>
      <p:sp>
        <p:nvSpPr>
          <p:cNvPr id="40966" name="Text Box 20">
            <a:extLst>
              <a:ext uri="{FF2B5EF4-FFF2-40B4-BE49-F238E27FC236}">
                <a16:creationId xmlns:a16="http://schemas.microsoft.com/office/drawing/2014/main" id="{A33CE6CD-7B34-4AF0-8E72-B3CD2BDD34C7}"/>
              </a:ext>
            </a:extLst>
          </p:cNvPr>
          <p:cNvSpPr txBox="1">
            <a:spLocks noChangeArrowheads="1"/>
          </p:cNvSpPr>
          <p:nvPr/>
        </p:nvSpPr>
        <p:spPr bwMode="auto">
          <a:xfrm>
            <a:off x="542925" y="1708150"/>
            <a:ext cx="5108575"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このページでは、質問ページで調査する項目を考えます。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アドラーの目的志向の考え方を踏まえ、自分のありたい姿を想像することから始めて、できるだけポジティブな感情を持ち自ら課題に立ち向かうことを促すような質問を作れるようにしました。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デフォルトで入っている項目以外にも自分で新たに項目を作ることができます。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この機能は一度目の実地試験及び学会の反省を踏まえ追加しました。</a:t>
            </a:r>
            <a:endParaRPr lang="en-US" altLang="ja-JP" sz="1600">
              <a:latin typeface="メイリオ" panose="020B0604030504040204" pitchFamily="50" charset="-128"/>
              <a:ea typeface="メイリオ" panose="020B0604030504040204" pitchFamily="50" charset="-128"/>
            </a:endParaRPr>
          </a:p>
        </p:txBody>
      </p:sp>
      <p:pic>
        <p:nvPicPr>
          <p:cNvPr id="40967" name="図 2">
            <a:extLst>
              <a:ext uri="{FF2B5EF4-FFF2-40B4-BE49-F238E27FC236}">
                <a16:creationId xmlns:a16="http://schemas.microsoft.com/office/drawing/2014/main" id="{3FE1B78E-98B1-4C08-87B1-72AD39932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557338"/>
            <a:ext cx="2905125"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121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3">
            <a:extLst>
              <a:ext uri="{FF2B5EF4-FFF2-40B4-BE49-F238E27FC236}">
                <a16:creationId xmlns:a16="http://schemas.microsoft.com/office/drawing/2014/main" id="{749AEFBC-52BF-4611-B78E-6271655D0112}"/>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3011" name="Group 30">
            <a:extLst>
              <a:ext uri="{FF2B5EF4-FFF2-40B4-BE49-F238E27FC236}">
                <a16:creationId xmlns:a16="http://schemas.microsoft.com/office/drawing/2014/main" id="{72924472-3935-45C4-99FC-EECFF9E8BB26}"/>
              </a:ext>
            </a:extLst>
          </p:cNvPr>
          <p:cNvGrpSpPr>
            <a:grpSpLocks/>
          </p:cNvGrpSpPr>
          <p:nvPr/>
        </p:nvGrpSpPr>
        <p:grpSpPr bwMode="auto">
          <a:xfrm>
            <a:off x="584200" y="311150"/>
            <a:ext cx="7993063" cy="569913"/>
            <a:chOff x="340" y="206"/>
            <a:chExt cx="5035" cy="359"/>
          </a:xfrm>
        </p:grpSpPr>
        <p:sp>
          <p:nvSpPr>
            <p:cNvPr id="43017" name="Rectangle 31">
              <a:extLst>
                <a:ext uri="{FF2B5EF4-FFF2-40B4-BE49-F238E27FC236}">
                  <a16:creationId xmlns:a16="http://schemas.microsoft.com/office/drawing/2014/main" id="{06F4EB09-298C-488B-95AC-C6BA900255D3}"/>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3018" name="Text Box 32">
              <a:extLst>
                <a:ext uri="{FF2B5EF4-FFF2-40B4-BE49-F238E27FC236}">
                  <a16:creationId xmlns:a16="http://schemas.microsoft.com/office/drawing/2014/main" id="{8173C2AF-CC47-42F3-92F6-68AC5B3E36DB}"/>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3019" name="Rectangle 33">
              <a:extLst>
                <a:ext uri="{FF2B5EF4-FFF2-40B4-BE49-F238E27FC236}">
                  <a16:creationId xmlns:a16="http://schemas.microsoft.com/office/drawing/2014/main" id="{63B1D16B-E9A6-4DFE-8201-CC19F6654A32}"/>
                </a:ext>
              </a:extLst>
            </p:cNvPr>
            <p:cNvSpPr>
              <a:spLocks noChangeArrowheads="1"/>
            </p:cNvSpPr>
            <p:nvPr/>
          </p:nvSpPr>
          <p:spPr bwMode="auto">
            <a:xfrm>
              <a:off x="581" y="255"/>
              <a:ext cx="95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開発成果</a:t>
              </a:r>
            </a:p>
          </p:txBody>
        </p:sp>
      </p:grpSp>
      <p:sp>
        <p:nvSpPr>
          <p:cNvPr id="43012" name="Rectangle 22">
            <a:extLst>
              <a:ext uri="{FF2B5EF4-FFF2-40B4-BE49-F238E27FC236}">
                <a16:creationId xmlns:a16="http://schemas.microsoft.com/office/drawing/2014/main" id="{BF298129-ADDD-4392-BC35-90BFC6B25B29}"/>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43013" name="Text Box 23">
            <a:extLst>
              <a:ext uri="{FF2B5EF4-FFF2-40B4-BE49-F238E27FC236}">
                <a16:creationId xmlns:a16="http://schemas.microsoft.com/office/drawing/2014/main" id="{CFA13A24-5E6A-4645-BD56-E7D37A816A2D}"/>
              </a:ext>
            </a:extLst>
          </p:cNvPr>
          <p:cNvSpPr txBox="1">
            <a:spLocks noChangeArrowheads="1"/>
          </p:cNvSpPr>
          <p:nvPr/>
        </p:nvSpPr>
        <p:spPr bwMode="auto">
          <a:xfrm>
            <a:off x="2979738" y="1063625"/>
            <a:ext cx="31845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コンテンツ：体調データ確認</a:t>
            </a:r>
          </a:p>
        </p:txBody>
      </p:sp>
      <p:pic>
        <p:nvPicPr>
          <p:cNvPr id="43014" name="図 2" descr="スクリーンショットの画面&#10;&#10;自動的に生成された説明">
            <a:extLst>
              <a:ext uri="{FF2B5EF4-FFF2-40B4-BE49-F238E27FC236}">
                <a16:creationId xmlns:a16="http://schemas.microsoft.com/office/drawing/2014/main" id="{9F2CC703-744E-482D-8C06-10A9C496E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38" y="1849438"/>
            <a:ext cx="2271712"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図 4" descr="地図のスクリーンショットの画面&#10;&#10;自動的に生成された説明">
            <a:extLst>
              <a:ext uri="{FF2B5EF4-FFF2-40B4-BE49-F238E27FC236}">
                <a16:creationId xmlns:a16="http://schemas.microsoft.com/office/drawing/2014/main" id="{64670816-1F8B-41A4-976E-BC0E7C8BE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3" y="1871663"/>
            <a:ext cx="2271712"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0">
            <a:extLst>
              <a:ext uri="{FF2B5EF4-FFF2-40B4-BE49-F238E27FC236}">
                <a16:creationId xmlns:a16="http://schemas.microsoft.com/office/drawing/2014/main" id="{035BAFEE-DAD8-4610-B96D-EB90C3828D7E}"/>
              </a:ext>
            </a:extLst>
          </p:cNvPr>
          <p:cNvSpPr txBox="1">
            <a:spLocks noChangeArrowheads="1"/>
          </p:cNvSpPr>
          <p:nvPr/>
        </p:nvSpPr>
        <p:spPr bwMode="auto">
          <a:xfrm>
            <a:off x="542925" y="1708150"/>
            <a:ext cx="3452813" cy="481965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　ここでは入力したデータを確認することができます。</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今日のデータと一定期間の平均値のデータをレーダーチャートで比較</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一週間の間でスマートフォンの使用時間と入力した体調データがどう遷移したのかを線グラフで確認</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各質問項目がどれほど相関関係があるのか確認</a:t>
            </a:r>
            <a:endParaRPr lang="en-US" altLang="ja-JP" sz="1600">
              <a:latin typeface="メイリオ" panose="020B0604030504040204" pitchFamily="50" charset="-128"/>
              <a:ea typeface="メイリオ" panose="020B0604030504040204" pitchFamily="50" charset="-128"/>
            </a:endParaRPr>
          </a:p>
          <a:p>
            <a:pPr marL="285750" indent="-285750">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質問編集項目で自分で立てた仮説、想像をここで検証し、よりよい自分になるために毎日思い出す（質問する）項目をブラッシュアップします。</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24723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3">
            <a:extLst>
              <a:ext uri="{FF2B5EF4-FFF2-40B4-BE49-F238E27FC236}">
                <a16:creationId xmlns:a16="http://schemas.microsoft.com/office/drawing/2014/main" id="{AA9D84B6-F923-4C6E-B247-97417CBB7547}"/>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5059" name="Group 30">
            <a:extLst>
              <a:ext uri="{FF2B5EF4-FFF2-40B4-BE49-F238E27FC236}">
                <a16:creationId xmlns:a16="http://schemas.microsoft.com/office/drawing/2014/main" id="{3312EF44-DA29-442A-8376-E385587EB86F}"/>
              </a:ext>
            </a:extLst>
          </p:cNvPr>
          <p:cNvGrpSpPr>
            <a:grpSpLocks/>
          </p:cNvGrpSpPr>
          <p:nvPr/>
        </p:nvGrpSpPr>
        <p:grpSpPr bwMode="auto">
          <a:xfrm>
            <a:off x="584200" y="311150"/>
            <a:ext cx="7993063" cy="569913"/>
            <a:chOff x="340" y="206"/>
            <a:chExt cx="5035" cy="359"/>
          </a:xfrm>
        </p:grpSpPr>
        <p:sp>
          <p:nvSpPr>
            <p:cNvPr id="45065" name="Rectangle 31">
              <a:extLst>
                <a:ext uri="{FF2B5EF4-FFF2-40B4-BE49-F238E27FC236}">
                  <a16:creationId xmlns:a16="http://schemas.microsoft.com/office/drawing/2014/main" id="{8410FC60-A14E-4343-803F-F074D5E50995}"/>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5066" name="Text Box 32">
              <a:extLst>
                <a:ext uri="{FF2B5EF4-FFF2-40B4-BE49-F238E27FC236}">
                  <a16:creationId xmlns:a16="http://schemas.microsoft.com/office/drawing/2014/main" id="{4D15DDEF-752E-4C55-8890-30630A57D325}"/>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5067" name="Rectangle 33">
              <a:extLst>
                <a:ext uri="{FF2B5EF4-FFF2-40B4-BE49-F238E27FC236}">
                  <a16:creationId xmlns:a16="http://schemas.microsoft.com/office/drawing/2014/main" id="{99493D2A-0495-4C48-8C25-CAAAEB9354BF}"/>
                </a:ext>
              </a:extLst>
            </p:cNvPr>
            <p:cNvSpPr>
              <a:spLocks noChangeArrowheads="1"/>
            </p:cNvSpPr>
            <p:nvPr/>
          </p:nvSpPr>
          <p:spPr bwMode="auto">
            <a:xfrm>
              <a:off x="581" y="255"/>
              <a:ext cx="95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a:solidFill>
                    <a:schemeClr val="bg1"/>
                  </a:solidFill>
                  <a:ea typeface="メイリオ" panose="020B0604030504040204" pitchFamily="50" charset="-128"/>
                </a:rPr>
                <a:t>開発成果</a:t>
              </a:r>
            </a:p>
          </p:txBody>
        </p:sp>
      </p:grpSp>
      <p:sp>
        <p:nvSpPr>
          <p:cNvPr id="45060" name="Rectangle 22">
            <a:extLst>
              <a:ext uri="{FF2B5EF4-FFF2-40B4-BE49-F238E27FC236}">
                <a16:creationId xmlns:a16="http://schemas.microsoft.com/office/drawing/2014/main" id="{60C0B416-A2DC-4268-AE46-D13C2F30236E}"/>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45061" name="Text Box 23">
            <a:extLst>
              <a:ext uri="{FF2B5EF4-FFF2-40B4-BE49-F238E27FC236}">
                <a16:creationId xmlns:a16="http://schemas.microsoft.com/office/drawing/2014/main" id="{9717DDA4-8920-4128-91D3-C0070466A351}"/>
              </a:ext>
            </a:extLst>
          </p:cNvPr>
          <p:cNvSpPr txBox="1">
            <a:spLocks noChangeArrowheads="1"/>
          </p:cNvSpPr>
          <p:nvPr/>
        </p:nvSpPr>
        <p:spPr bwMode="auto">
          <a:xfrm>
            <a:off x="3209925" y="1063625"/>
            <a:ext cx="272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コンテンツ：使用量確認</a:t>
            </a:r>
          </a:p>
        </p:txBody>
      </p:sp>
      <p:pic>
        <p:nvPicPr>
          <p:cNvPr id="45062" name="図 3" descr="地図のスクリーンショットの画面&#10;&#10;自動的に生成された説明">
            <a:extLst>
              <a:ext uri="{FF2B5EF4-FFF2-40B4-BE49-F238E27FC236}">
                <a16:creationId xmlns:a16="http://schemas.microsoft.com/office/drawing/2014/main" id="{BA62D1C6-2B89-4DE8-ADD2-F61E122BF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700213"/>
            <a:ext cx="23876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図 6" descr="白いバックグラウンドのスクリーンショット&#10;&#10;自動的に生成された説明">
            <a:extLst>
              <a:ext uri="{FF2B5EF4-FFF2-40B4-BE49-F238E27FC236}">
                <a16:creationId xmlns:a16="http://schemas.microsoft.com/office/drawing/2014/main" id="{08BF6BD3-8FE2-4A59-BE72-FE3622C7D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720850"/>
            <a:ext cx="23876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0">
            <a:extLst>
              <a:ext uri="{FF2B5EF4-FFF2-40B4-BE49-F238E27FC236}">
                <a16:creationId xmlns:a16="http://schemas.microsoft.com/office/drawing/2014/main" id="{2ABADB22-33B3-4094-B52D-B7C332C7ADF4}"/>
              </a:ext>
            </a:extLst>
          </p:cNvPr>
          <p:cNvSpPr txBox="1">
            <a:spLocks noChangeArrowheads="1"/>
          </p:cNvSpPr>
          <p:nvPr/>
        </p:nvSpPr>
        <p:spPr bwMode="auto">
          <a:xfrm>
            <a:off x="542925" y="1708150"/>
            <a:ext cx="3452813" cy="4868863"/>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　ここではスマートフォンをどれだけ使用したか確認できます。</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今日の使用時間</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使用したアプリの比率</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使用したアプリの一覧とその時間</a:t>
            </a:r>
            <a:endParaRPr lang="en-US" altLang="ja-JP" sz="1600">
              <a:latin typeface="メイリオ" panose="020B0604030504040204" pitchFamily="50" charset="-128"/>
              <a:ea typeface="メイリオ" panose="020B0604030504040204" pitchFamily="50" charset="-128"/>
            </a:endParaRPr>
          </a:p>
          <a:p>
            <a:pPr marL="285750" indent="-285750">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私たちは特に大学生などの若い層その人がありたい姿を求める過程でスマートフォンの位置づけを大きく見ています。いつでも手元にあり簡単に逃避のできるツールでありつつも、うまく使えば自分のマインドを整えるのに役立てられます。</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スマートフォンの使用を、ありたい姿の追求という軸でコントロールを促せるといいと考えます。</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18435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3">
            <a:extLst>
              <a:ext uri="{FF2B5EF4-FFF2-40B4-BE49-F238E27FC236}">
                <a16:creationId xmlns:a16="http://schemas.microsoft.com/office/drawing/2014/main" id="{464C87BE-81B9-4489-BB43-F7F8F5A1161A}"/>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7107" name="Group 30">
            <a:extLst>
              <a:ext uri="{FF2B5EF4-FFF2-40B4-BE49-F238E27FC236}">
                <a16:creationId xmlns:a16="http://schemas.microsoft.com/office/drawing/2014/main" id="{A9402889-19F4-4681-941B-E7A0CFF66A98}"/>
              </a:ext>
            </a:extLst>
          </p:cNvPr>
          <p:cNvGrpSpPr>
            <a:grpSpLocks/>
          </p:cNvGrpSpPr>
          <p:nvPr/>
        </p:nvGrpSpPr>
        <p:grpSpPr bwMode="auto">
          <a:xfrm>
            <a:off x="584200" y="311150"/>
            <a:ext cx="7993063" cy="601663"/>
            <a:chOff x="340" y="206"/>
            <a:chExt cx="5035" cy="379"/>
          </a:xfrm>
        </p:grpSpPr>
        <p:sp>
          <p:nvSpPr>
            <p:cNvPr id="47109" name="Rectangle 31">
              <a:extLst>
                <a:ext uri="{FF2B5EF4-FFF2-40B4-BE49-F238E27FC236}">
                  <a16:creationId xmlns:a16="http://schemas.microsoft.com/office/drawing/2014/main" id="{684D15A4-E5D8-495C-8BB9-9BA7C01044F9}"/>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7110" name="Text Box 32">
              <a:extLst>
                <a:ext uri="{FF2B5EF4-FFF2-40B4-BE49-F238E27FC236}">
                  <a16:creationId xmlns:a16="http://schemas.microsoft.com/office/drawing/2014/main" id="{354513FB-5D1A-4145-84B8-866A4A88AC4D}"/>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7111" name="Rectangle 33">
              <a:extLst>
                <a:ext uri="{FF2B5EF4-FFF2-40B4-BE49-F238E27FC236}">
                  <a16:creationId xmlns:a16="http://schemas.microsoft.com/office/drawing/2014/main" id="{C0E9515C-BB35-4713-BEAD-62C4D0580ADD}"/>
                </a:ext>
              </a:extLst>
            </p:cNvPr>
            <p:cNvSpPr>
              <a:spLocks noChangeArrowheads="1"/>
            </p:cNvSpPr>
            <p:nvPr/>
          </p:nvSpPr>
          <p:spPr bwMode="auto">
            <a:xfrm>
              <a:off x="581" y="255"/>
              <a:ext cx="56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bg1"/>
                  </a:solidFill>
                  <a:latin typeface="ＭＳ Ｐゴシック" panose="020B0600070205080204" pitchFamily="50" charset="-128"/>
                  <a:ea typeface="メイリオ" panose="020B0604030504040204" pitchFamily="50" charset="-128"/>
                </a:rPr>
                <a:t>検証</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graphicFrame>
        <p:nvGraphicFramePr>
          <p:cNvPr id="47108" name="オブジェクト 5">
            <a:extLst>
              <a:ext uri="{FF2B5EF4-FFF2-40B4-BE49-F238E27FC236}">
                <a16:creationId xmlns:a16="http://schemas.microsoft.com/office/drawing/2014/main" id="{3D3D5F8D-DE14-4298-B570-7CAFD8028A19}"/>
              </a:ext>
            </a:extLst>
          </p:cNvPr>
          <p:cNvGraphicFramePr>
            <a:graphicFrameLocks noChangeAspect="1"/>
          </p:cNvGraphicFramePr>
          <p:nvPr/>
        </p:nvGraphicFramePr>
        <p:xfrm>
          <a:off x="1619250" y="990600"/>
          <a:ext cx="5905500" cy="5578475"/>
        </p:xfrm>
        <a:graphic>
          <a:graphicData uri="http://schemas.openxmlformats.org/presentationml/2006/ole">
            <mc:AlternateContent xmlns:mc="http://schemas.openxmlformats.org/markup-compatibility/2006">
              <mc:Choice xmlns:v="urn:schemas-microsoft-com:vml" Requires="v">
                <p:oleObj spid="_x0000_s3074" name="Worksheet" r:id="rId4" imgW="11877675" imgH="11220450" progId="Excel.Sheet.12">
                  <p:embed/>
                </p:oleObj>
              </mc:Choice>
              <mc:Fallback>
                <p:oleObj name="Worksheet" r:id="rId4" imgW="11877675" imgH="11220450" progId="Excel.Sheet.12">
                  <p:embed/>
                  <p:pic>
                    <p:nvPicPr>
                      <p:cNvPr id="47108" name="オブジェクト 5">
                        <a:extLst>
                          <a:ext uri="{FF2B5EF4-FFF2-40B4-BE49-F238E27FC236}">
                            <a16:creationId xmlns:a16="http://schemas.microsoft.com/office/drawing/2014/main" id="{3D3D5F8D-DE14-4298-B570-7CAFD8028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990600"/>
                        <a:ext cx="59055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81047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3">
            <a:extLst>
              <a:ext uri="{FF2B5EF4-FFF2-40B4-BE49-F238E27FC236}">
                <a16:creationId xmlns:a16="http://schemas.microsoft.com/office/drawing/2014/main" id="{BECAD1CD-EE8D-4BFD-A5A5-0CC03B7F8076}"/>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49155" name="Group 30">
            <a:extLst>
              <a:ext uri="{FF2B5EF4-FFF2-40B4-BE49-F238E27FC236}">
                <a16:creationId xmlns:a16="http://schemas.microsoft.com/office/drawing/2014/main" id="{AABCC574-2B6B-4666-862E-CE1F7763966F}"/>
              </a:ext>
            </a:extLst>
          </p:cNvPr>
          <p:cNvGrpSpPr>
            <a:grpSpLocks/>
          </p:cNvGrpSpPr>
          <p:nvPr/>
        </p:nvGrpSpPr>
        <p:grpSpPr bwMode="auto">
          <a:xfrm>
            <a:off x="584200" y="311150"/>
            <a:ext cx="7993063" cy="601663"/>
            <a:chOff x="340" y="206"/>
            <a:chExt cx="5035" cy="379"/>
          </a:xfrm>
        </p:grpSpPr>
        <p:sp>
          <p:nvSpPr>
            <p:cNvPr id="49158" name="Rectangle 31">
              <a:extLst>
                <a:ext uri="{FF2B5EF4-FFF2-40B4-BE49-F238E27FC236}">
                  <a16:creationId xmlns:a16="http://schemas.microsoft.com/office/drawing/2014/main" id="{F1542D4C-482F-4904-A22C-4CF609B2B04A}"/>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49159" name="Text Box 32">
              <a:extLst>
                <a:ext uri="{FF2B5EF4-FFF2-40B4-BE49-F238E27FC236}">
                  <a16:creationId xmlns:a16="http://schemas.microsoft.com/office/drawing/2014/main" id="{1DFF5CAE-F770-4F22-9533-3E404DCEB0C3}"/>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49160" name="Rectangle 33">
              <a:extLst>
                <a:ext uri="{FF2B5EF4-FFF2-40B4-BE49-F238E27FC236}">
                  <a16:creationId xmlns:a16="http://schemas.microsoft.com/office/drawing/2014/main" id="{45F054EA-285B-4B60-81C8-FB8992DC4BD4}"/>
                </a:ext>
              </a:extLst>
            </p:cNvPr>
            <p:cNvSpPr>
              <a:spLocks noChangeArrowheads="1"/>
            </p:cNvSpPr>
            <p:nvPr/>
          </p:nvSpPr>
          <p:spPr bwMode="auto">
            <a:xfrm>
              <a:off x="581" y="255"/>
              <a:ext cx="56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bg1"/>
                  </a:solidFill>
                  <a:latin typeface="ＭＳ Ｐゴシック" panose="020B0600070205080204" pitchFamily="50" charset="-128"/>
                  <a:ea typeface="メイリオ" panose="020B0604030504040204" pitchFamily="50" charset="-128"/>
                </a:rPr>
                <a:t>検証</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49156" name="Rectangle 22">
            <a:extLst>
              <a:ext uri="{FF2B5EF4-FFF2-40B4-BE49-F238E27FC236}">
                <a16:creationId xmlns:a16="http://schemas.microsoft.com/office/drawing/2014/main" id="{D6773965-556E-435E-A02B-978C76A2F8E1}"/>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データ分析</a:t>
            </a:r>
            <a:endParaRPr lang="en-US" altLang="ja-JP" sz="1800" b="1">
              <a:ea typeface="メイリオ" panose="020B0604030504040204" pitchFamily="50" charset="-128"/>
            </a:endParaRPr>
          </a:p>
        </p:txBody>
      </p:sp>
      <p:sp>
        <p:nvSpPr>
          <p:cNvPr id="49157" name="Text Box 20">
            <a:extLst>
              <a:ext uri="{FF2B5EF4-FFF2-40B4-BE49-F238E27FC236}">
                <a16:creationId xmlns:a16="http://schemas.microsoft.com/office/drawing/2014/main" id="{C7672C6C-75B2-4DE3-9C53-06DFD7AA9992}"/>
              </a:ext>
            </a:extLst>
          </p:cNvPr>
          <p:cNvSpPr txBox="1">
            <a:spLocks noChangeArrowheads="1"/>
          </p:cNvSpPr>
          <p:nvPr/>
        </p:nvSpPr>
        <p:spPr bwMode="auto">
          <a:xfrm>
            <a:off x="539750" y="1773238"/>
            <a:ext cx="8058150"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11</a:t>
            </a:r>
            <a:r>
              <a:rPr lang="ja-JP" altLang="en-US" sz="1600">
                <a:latin typeface="メイリオ" panose="020B0604030504040204" pitchFamily="50" charset="-128"/>
                <a:ea typeface="メイリオ" panose="020B0604030504040204" pitchFamily="50" charset="-128"/>
              </a:rPr>
              <a:t>月の後半にかけて（使用開始日が人によって違う）、アプリ使用開始から</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日程度の使用をお願いしました。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データ分析に使うため、質問項目は固定としました。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データはスマートフォンから自動でサーバーに集積。</a:t>
            </a:r>
            <a:r>
              <a:rPr lang="en-US" altLang="ja-JP" sz="1600">
                <a:latin typeface="メイリオ" panose="020B0604030504040204" pitchFamily="50" charset="-128"/>
                <a:ea typeface="メイリオ" panose="020B0604030504040204" pitchFamily="50" charset="-128"/>
              </a:rPr>
              <a:t>12/2</a:t>
            </a:r>
            <a:r>
              <a:rPr lang="ja-JP" altLang="en-US" sz="1600">
                <a:latin typeface="メイリオ" panose="020B0604030504040204" pitchFamily="50" charset="-128"/>
                <a:ea typeface="メイリオ" panose="020B0604030504040204" pitchFamily="50" charset="-128"/>
              </a:rPr>
              <a:t>に萩野谷と分析を行いました。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被験者数：</a:t>
            </a:r>
            <a:r>
              <a:rPr lang="en-US" altLang="ja-JP" sz="1600">
                <a:latin typeface="メイリオ" panose="020B0604030504040204" pitchFamily="50" charset="-128"/>
                <a:ea typeface="メイリオ" panose="020B0604030504040204" pitchFamily="50" charset="-128"/>
              </a:rPr>
              <a:t>15</a:t>
            </a:r>
            <a:r>
              <a:rPr lang="ja-JP" altLang="en-US" sz="1600">
                <a:latin typeface="メイリオ" panose="020B0604030504040204" pitchFamily="50" charset="-128"/>
                <a:ea typeface="メイリオ" panose="020B0604030504040204" pitchFamily="50" charset="-128"/>
              </a:rPr>
              <a:t>人</a:t>
            </a: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a:latin typeface="メイリオ" panose="020B0604030504040204" pitchFamily="50" charset="-128"/>
                <a:ea typeface="メイリオ" panose="020B0604030504040204" pitchFamily="50" charset="-128"/>
              </a:rPr>
              <a:t>ConditionLog</a:t>
            </a:r>
            <a:r>
              <a:rPr lang="ja-JP" altLang="en-US" sz="1600">
                <a:latin typeface="メイリオ" panose="020B0604030504040204" pitchFamily="50" charset="-128"/>
                <a:ea typeface="メイリオ" panose="020B0604030504040204" pitchFamily="50" charset="-128"/>
              </a:rPr>
              <a:t>レコード数：</a:t>
            </a:r>
            <a:r>
              <a:rPr lang="en-US" altLang="ja-JP" sz="1600">
                <a:latin typeface="メイリオ" panose="020B0604030504040204" pitchFamily="50" charset="-128"/>
                <a:ea typeface="メイリオ" panose="020B0604030504040204" pitchFamily="50" charset="-128"/>
              </a:rPr>
              <a:t>250</a:t>
            </a:r>
          </a:p>
          <a:p>
            <a:pPr>
              <a:buFontTx/>
              <a:buNone/>
            </a:pPr>
            <a:r>
              <a:rPr lang="en-US" altLang="ja-JP" sz="1600">
                <a:latin typeface="メイリオ" panose="020B0604030504040204" pitchFamily="50" charset="-128"/>
                <a:ea typeface="メイリオ" panose="020B0604030504040204" pitchFamily="50" charset="-128"/>
              </a:rPr>
              <a:t>UsageLog</a:t>
            </a:r>
            <a:r>
              <a:rPr lang="ja-JP" altLang="en-US" sz="1600">
                <a:latin typeface="メイリオ" panose="020B0604030504040204" pitchFamily="50" charset="-128"/>
                <a:ea typeface="メイリオ" panose="020B0604030504040204" pitchFamily="50" charset="-128"/>
              </a:rPr>
              <a:t>レコード数：</a:t>
            </a:r>
            <a:r>
              <a:rPr lang="en-US" altLang="ja-JP" sz="1600">
                <a:latin typeface="メイリオ" panose="020B0604030504040204" pitchFamily="50" charset="-128"/>
                <a:ea typeface="メイリオ" panose="020B0604030504040204" pitchFamily="50" charset="-128"/>
              </a:rPr>
              <a:t>134</a:t>
            </a:r>
          </a:p>
          <a:p>
            <a:pPr>
              <a:buFontTx/>
              <a:buNone/>
            </a:pPr>
            <a:r>
              <a:rPr lang="ja-JP" altLang="en-US" sz="1600">
                <a:latin typeface="メイリオ" panose="020B0604030504040204" pitchFamily="50" charset="-128"/>
                <a:ea typeface="メイリオ" panose="020B0604030504040204" pitchFamily="50" charset="-128"/>
              </a:rPr>
              <a:t>有効データ日数：</a:t>
            </a:r>
            <a:r>
              <a:rPr lang="en-US" altLang="ja-JP" sz="1600">
                <a:latin typeface="メイリオ" panose="020B0604030504040204" pitchFamily="50" charset="-128"/>
                <a:ea typeface="メイリオ" panose="020B0604030504040204" pitchFamily="50" charset="-128"/>
              </a:rPr>
              <a:t>46</a:t>
            </a:r>
          </a:p>
          <a:p>
            <a:pPr>
              <a:buFontTx/>
              <a:buNone/>
            </a:pPr>
            <a:r>
              <a:rPr lang="ja-JP" altLang="en-US" sz="1600">
                <a:latin typeface="メイリオ" panose="020B0604030504040204" pitchFamily="50" charset="-128"/>
                <a:ea typeface="メイリオ" panose="020B0604030504040204" pitchFamily="50" charset="-128"/>
              </a:rPr>
              <a:t>最大使用日数：</a:t>
            </a:r>
            <a:r>
              <a:rPr lang="en-US" altLang="ja-JP" sz="1600">
                <a:latin typeface="メイリオ" panose="020B0604030504040204" pitchFamily="50" charset="-128"/>
                <a:ea typeface="メイリオ" panose="020B0604030504040204" pitchFamily="50" charset="-128"/>
              </a:rPr>
              <a:t>10</a:t>
            </a:r>
            <a:r>
              <a:rPr lang="ja-JP" altLang="en-US" sz="1600">
                <a:latin typeface="メイリオ" panose="020B0604030504040204" pitchFamily="50" charset="-128"/>
                <a:ea typeface="メイリオ" panose="020B0604030504040204" pitchFamily="50" charset="-128"/>
              </a:rPr>
              <a:t>日</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平均使用日数：</a:t>
            </a:r>
            <a:r>
              <a:rPr lang="en-US" altLang="ja-JP" sz="1600">
                <a:latin typeface="メイリオ" panose="020B0604030504040204" pitchFamily="50" charset="-128"/>
                <a:ea typeface="メイリオ" panose="020B0604030504040204" pitchFamily="50" charset="-128"/>
              </a:rPr>
              <a:t>3.06</a:t>
            </a:r>
            <a:r>
              <a:rPr lang="ja-JP" altLang="en-US" sz="1600">
                <a:latin typeface="メイリオ" panose="020B0604030504040204" pitchFamily="50" charset="-128"/>
                <a:ea typeface="メイリオ" panose="020B0604030504040204" pitchFamily="50" charset="-128"/>
              </a:rPr>
              <a:t>日</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09336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3">
            <a:extLst>
              <a:ext uri="{FF2B5EF4-FFF2-40B4-BE49-F238E27FC236}">
                <a16:creationId xmlns:a16="http://schemas.microsoft.com/office/drawing/2014/main" id="{4A554B80-A2BE-404D-929C-B604AF8BEDE3}"/>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1203" name="Group 30">
            <a:extLst>
              <a:ext uri="{FF2B5EF4-FFF2-40B4-BE49-F238E27FC236}">
                <a16:creationId xmlns:a16="http://schemas.microsoft.com/office/drawing/2014/main" id="{6209EC0D-A1F3-4A10-B899-214CF7B1A206}"/>
              </a:ext>
            </a:extLst>
          </p:cNvPr>
          <p:cNvGrpSpPr>
            <a:grpSpLocks/>
          </p:cNvGrpSpPr>
          <p:nvPr/>
        </p:nvGrpSpPr>
        <p:grpSpPr bwMode="auto">
          <a:xfrm>
            <a:off x="584200" y="311150"/>
            <a:ext cx="7993063" cy="601663"/>
            <a:chOff x="340" y="206"/>
            <a:chExt cx="5035" cy="379"/>
          </a:xfrm>
        </p:grpSpPr>
        <p:sp>
          <p:nvSpPr>
            <p:cNvPr id="51208" name="Rectangle 31">
              <a:extLst>
                <a:ext uri="{FF2B5EF4-FFF2-40B4-BE49-F238E27FC236}">
                  <a16:creationId xmlns:a16="http://schemas.microsoft.com/office/drawing/2014/main" id="{DC6AE77B-C122-4F3F-BB4B-03D541D53A84}"/>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1209" name="Text Box 32">
              <a:extLst>
                <a:ext uri="{FF2B5EF4-FFF2-40B4-BE49-F238E27FC236}">
                  <a16:creationId xmlns:a16="http://schemas.microsoft.com/office/drawing/2014/main" id="{29189D1B-D281-455E-899B-4FA6C2C3FD45}"/>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1210" name="Rectangle 33">
              <a:extLst>
                <a:ext uri="{FF2B5EF4-FFF2-40B4-BE49-F238E27FC236}">
                  <a16:creationId xmlns:a16="http://schemas.microsoft.com/office/drawing/2014/main" id="{B43164D3-78D3-4C75-AC44-A11B96D2122B}"/>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9</a:t>
              </a:r>
              <a:r>
                <a:rPr lang="ja-JP" altLang="en-US" sz="2800">
                  <a:solidFill>
                    <a:schemeClr val="bg1"/>
                  </a:solidFill>
                  <a:latin typeface="ＭＳ Ｐゴシック" panose="020B0600070205080204" pitchFamily="50" charset="-128"/>
                  <a:ea typeface="メイリオ" panose="020B0604030504040204" pitchFamily="50" charset="-128"/>
                </a:rPr>
                <a:t>章　データ分析</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1204" name="Rectangle 22">
            <a:extLst>
              <a:ext uri="{FF2B5EF4-FFF2-40B4-BE49-F238E27FC236}">
                <a16:creationId xmlns:a16="http://schemas.microsoft.com/office/drawing/2014/main" id="{0A707D8B-54D5-4750-A18B-0EBFD51A59E0}"/>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ea typeface="メイリオ" panose="020B0604030504040204" pitchFamily="50" charset="-128"/>
              </a:rPr>
              <a:t>使用の効果</a:t>
            </a:r>
            <a:endParaRPr lang="en-US" altLang="ja-JP" sz="1800">
              <a:ea typeface="メイリオ" panose="020B0604030504040204" pitchFamily="50" charset="-128"/>
            </a:endParaRPr>
          </a:p>
        </p:txBody>
      </p:sp>
      <p:sp>
        <p:nvSpPr>
          <p:cNvPr id="51205" name="Text Box 20">
            <a:extLst>
              <a:ext uri="{FF2B5EF4-FFF2-40B4-BE49-F238E27FC236}">
                <a16:creationId xmlns:a16="http://schemas.microsoft.com/office/drawing/2014/main" id="{3ED6D7A1-72CF-43D8-AB65-18E80ED2A36C}"/>
              </a:ext>
            </a:extLst>
          </p:cNvPr>
          <p:cNvSpPr txBox="1">
            <a:spLocks noChangeArrowheads="1"/>
          </p:cNvSpPr>
          <p:nvPr/>
        </p:nvSpPr>
        <p:spPr bwMode="auto">
          <a:xfrm>
            <a:off x="611188" y="5516563"/>
            <a:ext cx="805815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アプリを使用開始してからの日数と、各質問項目にやや負の相関があることが判明した。データをそのまま読めば、アプリを使用するほど幸福度などの値が下がることになる。</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また、使用日数とスマートフォンの使用時間にも相関がみられた。</a:t>
            </a:r>
            <a:endParaRPr lang="en-US" altLang="ja-JP" sz="1600">
              <a:latin typeface="メイリオ" panose="020B0604030504040204" pitchFamily="50" charset="-128"/>
              <a:ea typeface="メイリオ" panose="020B0604030504040204" pitchFamily="50" charset="-128"/>
            </a:endParaRPr>
          </a:p>
        </p:txBody>
      </p:sp>
      <p:graphicFrame>
        <p:nvGraphicFramePr>
          <p:cNvPr id="51206" name="グラフ 15">
            <a:extLst>
              <a:ext uri="{FF2B5EF4-FFF2-40B4-BE49-F238E27FC236}">
                <a16:creationId xmlns:a16="http://schemas.microsoft.com/office/drawing/2014/main" id="{D6EA7D8A-A92A-4C33-A0E3-0FBFD5DB71B2}"/>
              </a:ext>
            </a:extLst>
          </p:cNvPr>
          <p:cNvGraphicFramePr>
            <a:graphicFrameLocks/>
          </p:cNvGraphicFramePr>
          <p:nvPr/>
        </p:nvGraphicFramePr>
        <p:xfrm>
          <a:off x="388938" y="1577975"/>
          <a:ext cx="6610350" cy="3917950"/>
        </p:xfrm>
        <a:graphic>
          <a:graphicData uri="http://schemas.openxmlformats.org/presentationml/2006/ole">
            <mc:AlternateContent xmlns:mc="http://schemas.openxmlformats.org/markup-compatibility/2006">
              <mc:Choice xmlns:v="urn:schemas-microsoft-com:vml" Requires="v">
                <p:oleObj spid="_x0000_s4098" name="Chart" r:id="rId4" imgW="6620830" imgH="3926164" progId="Excel.Chart.8">
                  <p:embed/>
                </p:oleObj>
              </mc:Choice>
              <mc:Fallback>
                <p:oleObj name="Chart" r:id="rId4" imgW="6620830" imgH="3926164" progId="Excel.Chart.8">
                  <p:embed/>
                  <p:pic>
                    <p:nvPicPr>
                      <p:cNvPr id="51206" name="グラフ 15">
                        <a:extLst>
                          <a:ext uri="{FF2B5EF4-FFF2-40B4-BE49-F238E27FC236}">
                            <a16:creationId xmlns:a16="http://schemas.microsoft.com/office/drawing/2014/main" id="{D6EA7D8A-A92A-4C33-A0E3-0FBFD5DB71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8" y="1577975"/>
                        <a:ext cx="661035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7" name="テキスト ボックス 16">
            <a:extLst>
              <a:ext uri="{FF2B5EF4-FFF2-40B4-BE49-F238E27FC236}">
                <a16:creationId xmlns:a16="http://schemas.microsoft.com/office/drawing/2014/main" id="{B73D2396-CECD-42FE-99BA-4EF64C6DD762}"/>
              </a:ext>
            </a:extLst>
          </p:cNvPr>
          <p:cNvSpPr txBox="1">
            <a:spLocks noChangeArrowheads="1"/>
          </p:cNvSpPr>
          <p:nvPr/>
        </p:nvSpPr>
        <p:spPr bwMode="auto">
          <a:xfrm>
            <a:off x="6759575" y="4778375"/>
            <a:ext cx="19891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レコード数は</a:t>
            </a:r>
            <a:r>
              <a:rPr lang="en-US" altLang="ja-JP" sz="1400">
                <a:latin typeface="メイリオ" panose="020B0604030504040204" pitchFamily="50" charset="-128"/>
                <a:ea typeface="メイリオ" panose="020B0604030504040204" pitchFamily="50" charset="-128"/>
              </a:rPr>
              <a:t>×6</a:t>
            </a:r>
            <a:r>
              <a:rPr lang="ja-JP" altLang="en-US" sz="1400">
                <a:latin typeface="メイリオ" panose="020B0604030504040204" pitchFamily="50" charset="-128"/>
                <a:ea typeface="メイリオ" panose="020B0604030504040204" pitchFamily="50" charset="-128"/>
              </a:rPr>
              <a:t>、</a:t>
            </a:r>
            <a:endParaRPr lang="en-US" altLang="ja-JP" sz="1400">
              <a:latin typeface="メイリオ" panose="020B0604030504040204" pitchFamily="50" charset="-128"/>
              <a:ea typeface="メイリオ" panose="020B0604030504040204" pitchFamily="50" charset="-128"/>
            </a:endParaRPr>
          </a:p>
          <a:p>
            <a:pPr>
              <a:spcBef>
                <a:spcPct val="0"/>
              </a:spcBef>
              <a:buFontTx/>
              <a:buNone/>
            </a:pPr>
            <a:r>
              <a:rPr lang="ja-JP" altLang="en-US" sz="1400">
                <a:latin typeface="メイリオ" panose="020B0604030504040204" pitchFamily="50" charset="-128"/>
                <a:ea typeface="メイリオ" panose="020B0604030504040204" pitchFamily="50" charset="-128"/>
              </a:rPr>
              <a:t>　使用時間は</a:t>
            </a:r>
            <a:r>
              <a:rPr lang="en-US" altLang="ja-JP" sz="1400">
                <a:latin typeface="メイリオ" panose="020B0604030504040204" pitchFamily="50" charset="-128"/>
                <a:ea typeface="メイリオ" panose="020B0604030504040204" pitchFamily="50" charset="-128"/>
              </a:rPr>
              <a:t>×10</a:t>
            </a:r>
            <a:r>
              <a:rPr lang="ja-JP" altLang="en-US" sz="1400">
                <a:latin typeface="メイリオ" panose="020B0604030504040204" pitchFamily="50" charset="-128"/>
                <a:ea typeface="メイリオ" panose="020B0604030504040204" pitchFamily="50" charset="-128"/>
              </a:rPr>
              <a:t>の値</a:t>
            </a:r>
          </a:p>
        </p:txBody>
      </p:sp>
    </p:spTree>
    <p:extLst>
      <p:ext uri="{BB962C8B-B14F-4D97-AF65-F5344CB8AC3E}">
        <p14:creationId xmlns:p14="http://schemas.microsoft.com/office/powerpoint/2010/main" val="1930641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3">
            <a:extLst>
              <a:ext uri="{FF2B5EF4-FFF2-40B4-BE49-F238E27FC236}">
                <a16:creationId xmlns:a16="http://schemas.microsoft.com/office/drawing/2014/main" id="{9BB68049-C9D7-4E2B-9BA7-003030329E4D}"/>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2291" name="Group 30">
            <a:extLst>
              <a:ext uri="{FF2B5EF4-FFF2-40B4-BE49-F238E27FC236}">
                <a16:creationId xmlns:a16="http://schemas.microsoft.com/office/drawing/2014/main" id="{664112F4-5674-462D-A13E-33B220EABC57}"/>
              </a:ext>
            </a:extLst>
          </p:cNvPr>
          <p:cNvGrpSpPr>
            <a:grpSpLocks/>
          </p:cNvGrpSpPr>
          <p:nvPr/>
        </p:nvGrpSpPr>
        <p:grpSpPr bwMode="auto">
          <a:xfrm>
            <a:off x="584200" y="311150"/>
            <a:ext cx="7993063" cy="569913"/>
            <a:chOff x="340" y="206"/>
            <a:chExt cx="5035" cy="359"/>
          </a:xfrm>
        </p:grpSpPr>
        <p:sp>
          <p:nvSpPr>
            <p:cNvPr id="12298" name="Rectangle 31">
              <a:extLst>
                <a:ext uri="{FF2B5EF4-FFF2-40B4-BE49-F238E27FC236}">
                  <a16:creationId xmlns:a16="http://schemas.microsoft.com/office/drawing/2014/main" id="{80648A11-BF98-41BB-AA78-0BA80E30D648}"/>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2299" name="Text Box 32">
              <a:extLst>
                <a:ext uri="{FF2B5EF4-FFF2-40B4-BE49-F238E27FC236}">
                  <a16:creationId xmlns:a16="http://schemas.microsoft.com/office/drawing/2014/main" id="{FE98A11B-082A-4839-9E86-B23070F596A4}"/>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2300" name="Rectangle 33">
              <a:extLst>
                <a:ext uri="{FF2B5EF4-FFF2-40B4-BE49-F238E27FC236}">
                  <a16:creationId xmlns:a16="http://schemas.microsoft.com/office/drawing/2014/main" id="{510D70BE-25A6-423D-A3A6-9FF1F92336BF}"/>
                </a:ext>
              </a:extLst>
            </p:cNvPr>
            <p:cNvSpPr>
              <a:spLocks noChangeArrowheads="1"/>
            </p:cNvSpPr>
            <p:nvPr/>
          </p:nvSpPr>
          <p:spPr bwMode="auto">
            <a:xfrm>
              <a:off x="581" y="255"/>
              <a:ext cx="14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1</a:t>
              </a:r>
              <a:r>
                <a:rPr lang="ja-JP" altLang="en-US" sz="2600">
                  <a:solidFill>
                    <a:schemeClr val="bg1"/>
                  </a:solidFill>
                  <a:ea typeface="メイリオ" panose="020B0604030504040204" pitchFamily="50" charset="-128"/>
                </a:rPr>
                <a:t>章　研究目標</a:t>
              </a:r>
            </a:p>
          </p:txBody>
        </p:sp>
      </p:grpSp>
      <p:sp>
        <p:nvSpPr>
          <p:cNvPr id="12292" name="Rectangle 22">
            <a:extLst>
              <a:ext uri="{FF2B5EF4-FFF2-40B4-BE49-F238E27FC236}">
                <a16:creationId xmlns:a16="http://schemas.microsoft.com/office/drawing/2014/main" id="{8B8D3997-0045-48F1-AA56-75132DCBE058}"/>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2293" name="Text Box 23">
            <a:extLst>
              <a:ext uri="{FF2B5EF4-FFF2-40B4-BE49-F238E27FC236}">
                <a16:creationId xmlns:a16="http://schemas.microsoft.com/office/drawing/2014/main" id="{BAFF060C-627E-4100-933C-2EF242745802}"/>
              </a:ext>
            </a:extLst>
          </p:cNvPr>
          <p:cNvSpPr txBox="1">
            <a:spLocks noChangeArrowheads="1"/>
          </p:cNvSpPr>
          <p:nvPr/>
        </p:nvSpPr>
        <p:spPr bwMode="auto">
          <a:xfrm>
            <a:off x="4257675" y="1063625"/>
            <a:ext cx="6461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概要</a:t>
            </a:r>
          </a:p>
        </p:txBody>
      </p:sp>
      <p:sp>
        <p:nvSpPr>
          <p:cNvPr id="12294" name="Text Box 20">
            <a:extLst>
              <a:ext uri="{FF2B5EF4-FFF2-40B4-BE49-F238E27FC236}">
                <a16:creationId xmlns:a16="http://schemas.microsoft.com/office/drawing/2014/main" id="{AAC9C7F4-EA12-41A5-AFB3-963D4E43AF32}"/>
              </a:ext>
            </a:extLst>
          </p:cNvPr>
          <p:cNvSpPr txBox="1">
            <a:spLocks noChangeArrowheads="1"/>
          </p:cNvSpPr>
          <p:nvPr/>
        </p:nvSpPr>
        <p:spPr bwMode="auto">
          <a:xfrm>
            <a:off x="542925" y="1616075"/>
            <a:ext cx="805815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私はデジタルハリウッド大学匠ゼミにて、スマートフォン依存症にアプローチするスマートフォンアプリの開発、試験を行いました。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また実効性のあるアプリにするため、勉強会に出席する、依存症に関連する本を読む、先行研究や専攻アプリの調査などを行いました。</a:t>
            </a:r>
            <a:endParaRPr lang="en-US" altLang="ja-JP" sz="1600">
              <a:latin typeface="メイリオ" panose="020B0604030504040204" pitchFamily="50" charset="-128"/>
              <a:ea typeface="メイリオ" panose="020B0604030504040204" pitchFamily="50" charset="-128"/>
            </a:endParaRPr>
          </a:p>
        </p:txBody>
      </p:sp>
      <p:sp>
        <p:nvSpPr>
          <p:cNvPr id="12295" name="Rectangle 22">
            <a:extLst>
              <a:ext uri="{FF2B5EF4-FFF2-40B4-BE49-F238E27FC236}">
                <a16:creationId xmlns:a16="http://schemas.microsoft.com/office/drawing/2014/main" id="{4EFAA5A9-37B5-4C4C-819C-8B877B62255F}"/>
              </a:ext>
            </a:extLst>
          </p:cNvPr>
          <p:cNvSpPr>
            <a:spLocks noChangeArrowheads="1"/>
          </p:cNvSpPr>
          <p:nvPr/>
        </p:nvSpPr>
        <p:spPr bwMode="auto">
          <a:xfrm>
            <a:off x="955675" y="30686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2296" name="Text Box 23">
            <a:extLst>
              <a:ext uri="{FF2B5EF4-FFF2-40B4-BE49-F238E27FC236}">
                <a16:creationId xmlns:a16="http://schemas.microsoft.com/office/drawing/2014/main" id="{3B44BCA9-5891-4276-A323-C50979F21C51}"/>
              </a:ext>
            </a:extLst>
          </p:cNvPr>
          <p:cNvSpPr txBox="1">
            <a:spLocks noChangeArrowheads="1"/>
          </p:cNvSpPr>
          <p:nvPr/>
        </p:nvSpPr>
        <p:spPr bwMode="auto">
          <a:xfrm>
            <a:off x="4027488" y="3082925"/>
            <a:ext cx="110648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ea typeface="メイリオ" panose="020B0604030504040204" pitchFamily="50" charset="-128"/>
              </a:rPr>
              <a:t>研究動機</a:t>
            </a:r>
          </a:p>
        </p:txBody>
      </p:sp>
      <p:sp>
        <p:nvSpPr>
          <p:cNvPr id="12297" name="Text Box 20">
            <a:extLst>
              <a:ext uri="{FF2B5EF4-FFF2-40B4-BE49-F238E27FC236}">
                <a16:creationId xmlns:a16="http://schemas.microsoft.com/office/drawing/2014/main" id="{F94C0538-7815-4549-8AE3-613FC0FF62E7}"/>
              </a:ext>
            </a:extLst>
          </p:cNvPr>
          <p:cNvSpPr txBox="1">
            <a:spLocks noChangeArrowheads="1"/>
          </p:cNvSpPr>
          <p:nvPr/>
        </p:nvSpPr>
        <p:spPr bwMode="auto">
          <a:xfrm>
            <a:off x="611188" y="3716338"/>
            <a:ext cx="805815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私はデジタルハリウッド大学にて、主にプログラミングやゲーム開発を専攻して学んできました。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卒業研究に際し、私は大学で学んできたことを活かし、かつエンターテインメント性だけでなく実用性も兼ねたコンテンツを作りたいと思いました。そこでゲーム開発のゼミではなく心理学の匠ゼミに入り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卒業研究にスマートフォン依存症を選んだのは、同大学内に困っている人が多く調査しやすそうであること。スマーフォンということでエンジニアとしてアプローチがしやすそうであること。研究内容決定時私がゼミで主に学習していたアドラー心理学が依存症脱却で応用されていることを知り興味を持ったことなどが挙げられます。</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33507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3">
            <a:extLst>
              <a:ext uri="{FF2B5EF4-FFF2-40B4-BE49-F238E27FC236}">
                <a16:creationId xmlns:a16="http://schemas.microsoft.com/office/drawing/2014/main" id="{08E10063-8DC5-4814-90B9-9487DD00B2D8}"/>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3251" name="Group 30">
            <a:extLst>
              <a:ext uri="{FF2B5EF4-FFF2-40B4-BE49-F238E27FC236}">
                <a16:creationId xmlns:a16="http://schemas.microsoft.com/office/drawing/2014/main" id="{805A536B-0A3E-40DF-983E-B1FB82E146A9}"/>
              </a:ext>
            </a:extLst>
          </p:cNvPr>
          <p:cNvGrpSpPr>
            <a:grpSpLocks/>
          </p:cNvGrpSpPr>
          <p:nvPr/>
        </p:nvGrpSpPr>
        <p:grpSpPr bwMode="auto">
          <a:xfrm>
            <a:off x="584200" y="311150"/>
            <a:ext cx="7993063" cy="601663"/>
            <a:chOff x="340" y="206"/>
            <a:chExt cx="5035" cy="379"/>
          </a:xfrm>
        </p:grpSpPr>
        <p:sp>
          <p:nvSpPr>
            <p:cNvPr id="53352" name="Rectangle 31">
              <a:extLst>
                <a:ext uri="{FF2B5EF4-FFF2-40B4-BE49-F238E27FC236}">
                  <a16:creationId xmlns:a16="http://schemas.microsoft.com/office/drawing/2014/main" id="{9EC3DB80-0209-4701-944C-BE0A26A30214}"/>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3353" name="Text Box 32">
              <a:extLst>
                <a:ext uri="{FF2B5EF4-FFF2-40B4-BE49-F238E27FC236}">
                  <a16:creationId xmlns:a16="http://schemas.microsoft.com/office/drawing/2014/main" id="{E8A3E74D-AEA7-422C-9096-1ACAB4F8D7B6}"/>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3354" name="Rectangle 33">
              <a:extLst>
                <a:ext uri="{FF2B5EF4-FFF2-40B4-BE49-F238E27FC236}">
                  <a16:creationId xmlns:a16="http://schemas.microsoft.com/office/drawing/2014/main" id="{5F590A3D-77A8-46C5-82C2-0545E19A5946}"/>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9</a:t>
              </a:r>
              <a:r>
                <a:rPr lang="ja-JP" altLang="en-US" sz="2800">
                  <a:solidFill>
                    <a:schemeClr val="bg1"/>
                  </a:solidFill>
                  <a:latin typeface="ＭＳ Ｐゴシック" panose="020B0600070205080204" pitchFamily="50" charset="-128"/>
                  <a:ea typeface="メイリオ" panose="020B0604030504040204" pitchFamily="50" charset="-128"/>
                </a:rPr>
                <a:t>章　データ分析</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3252" name="Rectangle 22">
            <a:extLst>
              <a:ext uri="{FF2B5EF4-FFF2-40B4-BE49-F238E27FC236}">
                <a16:creationId xmlns:a16="http://schemas.microsoft.com/office/drawing/2014/main" id="{9A4FA200-5F24-421C-83C4-940444AD2560}"/>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使用の効果</a:t>
            </a:r>
            <a:endParaRPr lang="en-US" altLang="ja-JP" sz="1800" b="1">
              <a:ea typeface="メイリオ" panose="020B0604030504040204" pitchFamily="50" charset="-128"/>
            </a:endParaRPr>
          </a:p>
        </p:txBody>
      </p:sp>
      <p:sp>
        <p:nvSpPr>
          <p:cNvPr id="53253" name="Text Box 20">
            <a:extLst>
              <a:ext uri="{FF2B5EF4-FFF2-40B4-BE49-F238E27FC236}">
                <a16:creationId xmlns:a16="http://schemas.microsoft.com/office/drawing/2014/main" id="{B4B83EA9-9824-4961-BC5E-69473E518DA8}"/>
              </a:ext>
            </a:extLst>
          </p:cNvPr>
          <p:cNvSpPr txBox="1">
            <a:spLocks noChangeArrowheads="1"/>
          </p:cNvSpPr>
          <p:nvPr/>
        </p:nvSpPr>
        <p:spPr bwMode="auto">
          <a:xfrm>
            <a:off x="611188" y="4365625"/>
            <a:ext cx="805815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質問項目同士のほぼ全てに強い相関がみられた。</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特に各質問項目と自己受容の相関値が高く、自己受容感情を伸ばすことを目標とするのが適切だと思われる。</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全ての質問項目とスマートフォン使用時間に負の相関が見られた。</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特に幸福度と使用時間に負の相関があることに注目をしたい。</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行動レベルの質問項目の方が感情レベルの項目と比べて使用時間と負の相関が強い。短期的にスマートフォンの使用を減らすのに、質問項目に挙げた行動が有用なことがわかった。</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行動⇄感情、行動⇄使用時間に強い関連があることが確認できた。</a:t>
            </a:r>
            <a:endParaRPr lang="en-US" altLang="ja-JP" sz="1600">
              <a:latin typeface="メイリオ" panose="020B0604030504040204" pitchFamily="50" charset="-128"/>
              <a:ea typeface="メイリオ" panose="020B0604030504040204" pitchFamily="50" charset="-128"/>
            </a:endParaRPr>
          </a:p>
        </p:txBody>
      </p:sp>
      <p:graphicFrame>
        <p:nvGraphicFramePr>
          <p:cNvPr id="4" name="表 3">
            <a:extLst>
              <a:ext uri="{FF2B5EF4-FFF2-40B4-BE49-F238E27FC236}">
                <a16:creationId xmlns:a16="http://schemas.microsoft.com/office/drawing/2014/main" id="{CBBFCCFC-DA3C-4F4D-9454-611F256E9683}"/>
              </a:ext>
            </a:extLst>
          </p:cNvPr>
          <p:cNvGraphicFramePr>
            <a:graphicFrameLocks noGrp="1"/>
          </p:cNvGraphicFramePr>
          <p:nvPr/>
        </p:nvGraphicFramePr>
        <p:xfrm>
          <a:off x="1331913" y="1522413"/>
          <a:ext cx="6553202" cy="2805113"/>
        </p:xfrm>
        <a:graphic>
          <a:graphicData uri="http://schemas.openxmlformats.org/drawingml/2006/table">
            <a:tbl>
              <a:tblPr/>
              <a:tblGrid>
                <a:gridCol w="1214603">
                  <a:extLst>
                    <a:ext uri="{9D8B030D-6E8A-4147-A177-3AD203B41FA5}">
                      <a16:colId xmlns:a16="http://schemas.microsoft.com/office/drawing/2014/main" val="20000"/>
                    </a:ext>
                  </a:extLst>
                </a:gridCol>
                <a:gridCol w="762657">
                  <a:extLst>
                    <a:ext uri="{9D8B030D-6E8A-4147-A177-3AD203B41FA5}">
                      <a16:colId xmlns:a16="http://schemas.microsoft.com/office/drawing/2014/main" val="20001"/>
                    </a:ext>
                  </a:extLst>
                </a:gridCol>
                <a:gridCol w="762657">
                  <a:extLst>
                    <a:ext uri="{9D8B030D-6E8A-4147-A177-3AD203B41FA5}">
                      <a16:colId xmlns:a16="http://schemas.microsoft.com/office/drawing/2014/main" val="20002"/>
                    </a:ext>
                  </a:extLst>
                </a:gridCol>
                <a:gridCol w="762657">
                  <a:extLst>
                    <a:ext uri="{9D8B030D-6E8A-4147-A177-3AD203B41FA5}">
                      <a16:colId xmlns:a16="http://schemas.microsoft.com/office/drawing/2014/main" val="20003"/>
                    </a:ext>
                  </a:extLst>
                </a:gridCol>
                <a:gridCol w="762657">
                  <a:extLst>
                    <a:ext uri="{9D8B030D-6E8A-4147-A177-3AD203B41FA5}">
                      <a16:colId xmlns:a16="http://schemas.microsoft.com/office/drawing/2014/main" val="20004"/>
                    </a:ext>
                  </a:extLst>
                </a:gridCol>
                <a:gridCol w="762657">
                  <a:extLst>
                    <a:ext uri="{9D8B030D-6E8A-4147-A177-3AD203B41FA5}">
                      <a16:colId xmlns:a16="http://schemas.microsoft.com/office/drawing/2014/main" val="20005"/>
                    </a:ext>
                  </a:extLst>
                </a:gridCol>
                <a:gridCol w="762657">
                  <a:extLst>
                    <a:ext uri="{9D8B030D-6E8A-4147-A177-3AD203B41FA5}">
                      <a16:colId xmlns:a16="http://schemas.microsoft.com/office/drawing/2014/main" val="20006"/>
                    </a:ext>
                  </a:extLst>
                </a:gridCol>
                <a:gridCol w="762657">
                  <a:extLst>
                    <a:ext uri="{9D8B030D-6E8A-4147-A177-3AD203B41FA5}">
                      <a16:colId xmlns:a16="http://schemas.microsoft.com/office/drawing/2014/main" val="20007"/>
                    </a:ext>
                  </a:extLst>
                </a:gridCol>
              </a:tblGrid>
              <a:tr h="29934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相関関係</a:t>
                      </a: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3"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527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使用日数</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使用時間</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幸福度</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身体度</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代替行動</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自己受容</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先延ばし対処</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35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使用日数</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35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使用時間</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0.357406</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35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幸福度</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-0.05035</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-0.2546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35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身体度</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-0.13662</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-0.44886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0.571143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35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代替行動</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-0.0683</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-0.37593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0.46651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0.418381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3525">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自己受容</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-0.24641</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-0.05495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0.553902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0.454797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0.582314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9344">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先延ばし対処</a:t>
                      </a:r>
                    </a:p>
                  </a:txBody>
                  <a:tcPr marL="4763" marR="4763" marT="476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-0.15502</a:t>
                      </a:r>
                    </a:p>
                  </a:txBody>
                  <a:tcPr marL="4763" marR="4763" marT="47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-0.50257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0.268709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0.498818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0.61425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0.442828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63" marR="4763" marT="4763"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97332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3">
            <a:extLst>
              <a:ext uri="{FF2B5EF4-FFF2-40B4-BE49-F238E27FC236}">
                <a16:creationId xmlns:a16="http://schemas.microsoft.com/office/drawing/2014/main" id="{51278A01-F8BA-4243-AFBF-62358A73FB2A}"/>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5299" name="Group 30">
            <a:extLst>
              <a:ext uri="{FF2B5EF4-FFF2-40B4-BE49-F238E27FC236}">
                <a16:creationId xmlns:a16="http://schemas.microsoft.com/office/drawing/2014/main" id="{217894AA-15F3-44A9-A7E0-3F021A2A615E}"/>
              </a:ext>
            </a:extLst>
          </p:cNvPr>
          <p:cNvGrpSpPr>
            <a:grpSpLocks/>
          </p:cNvGrpSpPr>
          <p:nvPr/>
        </p:nvGrpSpPr>
        <p:grpSpPr bwMode="auto">
          <a:xfrm>
            <a:off x="584200" y="311150"/>
            <a:ext cx="7993063" cy="601663"/>
            <a:chOff x="340" y="206"/>
            <a:chExt cx="5035" cy="379"/>
          </a:xfrm>
        </p:grpSpPr>
        <p:sp>
          <p:nvSpPr>
            <p:cNvPr id="55344" name="Rectangle 31">
              <a:extLst>
                <a:ext uri="{FF2B5EF4-FFF2-40B4-BE49-F238E27FC236}">
                  <a16:creationId xmlns:a16="http://schemas.microsoft.com/office/drawing/2014/main" id="{E2E72F15-7AF6-4B3A-A089-B4D55951CCA9}"/>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5345" name="Text Box 32">
              <a:extLst>
                <a:ext uri="{FF2B5EF4-FFF2-40B4-BE49-F238E27FC236}">
                  <a16:creationId xmlns:a16="http://schemas.microsoft.com/office/drawing/2014/main" id="{90EDFF77-71DE-4CA3-B3F4-46C702219E3E}"/>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5346" name="Rectangle 33">
              <a:extLst>
                <a:ext uri="{FF2B5EF4-FFF2-40B4-BE49-F238E27FC236}">
                  <a16:creationId xmlns:a16="http://schemas.microsoft.com/office/drawing/2014/main" id="{8B364D90-42DE-443D-A559-4BB7C0CF41A1}"/>
                </a:ext>
              </a:extLst>
            </p:cNvPr>
            <p:cNvSpPr>
              <a:spLocks noChangeArrowheads="1"/>
            </p:cNvSpPr>
            <p:nvPr/>
          </p:nvSpPr>
          <p:spPr bwMode="auto">
            <a:xfrm>
              <a:off x="581" y="255"/>
              <a:ext cx="18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chemeClr val="bg1"/>
                  </a:solidFill>
                  <a:latin typeface="ＭＳ Ｐゴシック" panose="020B0600070205080204" pitchFamily="50" charset="-128"/>
                  <a:ea typeface="メイリオ" panose="020B0604030504040204" pitchFamily="50" charset="-128"/>
                </a:rPr>
                <a:t>9</a:t>
              </a:r>
              <a:r>
                <a:rPr lang="ja-JP" altLang="en-US" sz="2800">
                  <a:solidFill>
                    <a:schemeClr val="bg1"/>
                  </a:solidFill>
                  <a:latin typeface="ＭＳ Ｐゴシック" panose="020B0600070205080204" pitchFamily="50" charset="-128"/>
                  <a:ea typeface="メイリオ" panose="020B0604030504040204" pitchFamily="50" charset="-128"/>
                </a:rPr>
                <a:t>章　データ分析</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5300" name="Rectangle 22">
            <a:extLst>
              <a:ext uri="{FF2B5EF4-FFF2-40B4-BE49-F238E27FC236}">
                <a16:creationId xmlns:a16="http://schemas.microsoft.com/office/drawing/2014/main" id="{7EF52A5A-0468-4319-95D7-414836829424}"/>
              </a:ext>
            </a:extLst>
          </p:cNvPr>
          <p:cNvSpPr>
            <a:spLocks noChangeArrowheads="1"/>
          </p:cNvSpPr>
          <p:nvPr/>
        </p:nvSpPr>
        <p:spPr bwMode="auto">
          <a:xfrm>
            <a:off x="3059113" y="1125538"/>
            <a:ext cx="3025775"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使用の継続性</a:t>
            </a:r>
            <a:endParaRPr lang="en-US" altLang="ja-JP" sz="1800" b="1">
              <a:ea typeface="メイリオ" panose="020B0604030504040204" pitchFamily="50" charset="-128"/>
            </a:endParaRPr>
          </a:p>
        </p:txBody>
      </p:sp>
      <p:sp>
        <p:nvSpPr>
          <p:cNvPr id="55301" name="Text Box 20">
            <a:extLst>
              <a:ext uri="{FF2B5EF4-FFF2-40B4-BE49-F238E27FC236}">
                <a16:creationId xmlns:a16="http://schemas.microsoft.com/office/drawing/2014/main" id="{E4F2AD2E-19ED-4BEE-A2CF-B6B2984C4BD9}"/>
              </a:ext>
            </a:extLst>
          </p:cNvPr>
          <p:cNvSpPr txBox="1">
            <a:spLocks noChangeArrowheads="1"/>
          </p:cNvSpPr>
          <p:nvPr/>
        </p:nvSpPr>
        <p:spPr bwMode="auto">
          <a:xfrm>
            <a:off x="611188" y="4748213"/>
            <a:ext cx="80581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有効レコード数が、初日から三日目までは大きく下がっている、それ以降は一定の数値を維持している。</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使用を続けられた人は、毎日きちんと使用するというよりも間の日が空いても思い出したら使うというタイプの人が多い。</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実験は</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日間のお願いだったのに対し、</a:t>
            </a:r>
            <a:r>
              <a:rPr lang="en-US" altLang="ja-JP" sz="1600">
                <a:latin typeface="メイリオ" panose="020B0604030504040204" pitchFamily="50" charset="-128"/>
                <a:ea typeface="メイリオ" panose="020B0604030504040204" pitchFamily="50" charset="-128"/>
              </a:rPr>
              <a:t>7</a:t>
            </a:r>
            <a:r>
              <a:rPr lang="ja-JP" altLang="en-US" sz="1600">
                <a:latin typeface="メイリオ" panose="020B0604030504040204" pitchFamily="50" charset="-128"/>
                <a:ea typeface="メイリオ" panose="020B0604030504040204" pitchFamily="50" charset="-128"/>
              </a:rPr>
              <a:t>日を過ぎても使用してくれた人が</a:t>
            </a:r>
            <a:r>
              <a:rPr lang="en-US" altLang="ja-JP" sz="1600">
                <a:latin typeface="メイリオ" panose="020B0604030504040204" pitchFamily="50" charset="-128"/>
                <a:ea typeface="メイリオ" panose="020B0604030504040204" pitchFamily="50" charset="-128"/>
              </a:rPr>
              <a:t>4</a:t>
            </a:r>
            <a:r>
              <a:rPr lang="ja-JP" altLang="en-US" sz="1600">
                <a:latin typeface="メイリオ" panose="020B0604030504040204" pitchFamily="50" charset="-128"/>
                <a:ea typeface="メイリオ" panose="020B0604030504040204" pitchFamily="50" charset="-128"/>
              </a:rPr>
              <a:t>人ほどいた。</a:t>
            </a:r>
            <a:endParaRPr lang="en-US" altLang="ja-JP" sz="16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こちらから実験の協力をお願いしたという形だったにも関わらず、一定以上の使用継続性はが見られた</a:t>
            </a:r>
            <a:endParaRPr lang="en-US" altLang="ja-JP" sz="1600">
              <a:latin typeface="メイリオ" panose="020B0604030504040204" pitchFamily="50" charset="-128"/>
              <a:ea typeface="メイリオ" panose="020B0604030504040204" pitchFamily="50" charset="-128"/>
            </a:endParaRPr>
          </a:p>
        </p:txBody>
      </p:sp>
      <p:sp>
        <p:nvSpPr>
          <p:cNvPr id="55302" name="テキスト ボックス 3">
            <a:extLst>
              <a:ext uri="{FF2B5EF4-FFF2-40B4-BE49-F238E27FC236}">
                <a16:creationId xmlns:a16="http://schemas.microsoft.com/office/drawing/2014/main" id="{6F8E8282-7DDE-43F2-A8E2-E7AD843FEDBD}"/>
              </a:ext>
            </a:extLst>
          </p:cNvPr>
          <p:cNvSpPr txBox="1">
            <a:spLocks noChangeArrowheads="1"/>
          </p:cNvSpPr>
          <p:nvPr/>
        </p:nvSpPr>
        <p:spPr bwMode="auto">
          <a:xfrm>
            <a:off x="950913" y="440055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レコード数は</a:t>
            </a:r>
            <a:r>
              <a:rPr lang="en-US" altLang="ja-JP" sz="1400">
                <a:latin typeface="メイリオ" panose="020B0604030504040204" pitchFamily="50" charset="-128"/>
                <a:ea typeface="メイリオ" panose="020B0604030504040204" pitchFamily="50" charset="-128"/>
              </a:rPr>
              <a:t>×6</a:t>
            </a:r>
            <a:r>
              <a:rPr lang="ja-JP" altLang="en-US" sz="1400">
                <a:latin typeface="メイリオ" panose="020B0604030504040204" pitchFamily="50" charset="-128"/>
                <a:ea typeface="メイリオ" panose="020B0604030504040204" pitchFamily="50" charset="-128"/>
              </a:rPr>
              <a:t>の値</a:t>
            </a:r>
          </a:p>
        </p:txBody>
      </p:sp>
      <p:graphicFrame>
        <p:nvGraphicFramePr>
          <p:cNvPr id="5" name="表 4">
            <a:extLst>
              <a:ext uri="{FF2B5EF4-FFF2-40B4-BE49-F238E27FC236}">
                <a16:creationId xmlns:a16="http://schemas.microsoft.com/office/drawing/2014/main" id="{B639EB9E-5602-489B-9EA9-6E4B73EC7F38}"/>
              </a:ext>
            </a:extLst>
          </p:cNvPr>
          <p:cNvGraphicFramePr>
            <a:graphicFrameLocks noGrp="1"/>
          </p:cNvGraphicFramePr>
          <p:nvPr/>
        </p:nvGraphicFramePr>
        <p:xfrm>
          <a:off x="6008688" y="2033588"/>
          <a:ext cx="2362200" cy="2641595"/>
        </p:xfrm>
        <a:graphic>
          <a:graphicData uri="http://schemas.openxmlformats.org/drawingml/2006/table">
            <a:tbl>
              <a:tblPr>
                <a:tableStyleId>{5C22544A-7EE6-4342-B048-85BDC9FD1C3A}</a:tableStyleId>
              </a:tblPr>
              <a:tblGrid>
                <a:gridCol w="754785">
                  <a:extLst>
                    <a:ext uri="{9D8B030D-6E8A-4147-A177-3AD203B41FA5}">
                      <a16:colId xmlns:a16="http://schemas.microsoft.com/office/drawing/2014/main" val="20000"/>
                    </a:ext>
                  </a:extLst>
                </a:gridCol>
                <a:gridCol w="1607415">
                  <a:extLst>
                    <a:ext uri="{9D8B030D-6E8A-4147-A177-3AD203B41FA5}">
                      <a16:colId xmlns:a16="http://schemas.microsoft.com/office/drawing/2014/main" val="20001"/>
                    </a:ext>
                  </a:extLst>
                </a:gridCol>
              </a:tblGrid>
              <a:tr h="240145">
                <a:tc>
                  <a:txBody>
                    <a:bodyPr/>
                    <a:lstStyle/>
                    <a:p>
                      <a:pPr algn="l" fontAlgn="ctr"/>
                      <a:r>
                        <a:rPr lang="ja-JP" altLang="en-US" sz="1100" u="none" strike="noStrike">
                          <a:effectLst/>
                        </a:rPr>
                        <a:t>使用回数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l" fontAlgn="ctr"/>
                      <a:r>
                        <a:rPr lang="ja-JP" altLang="en-US" sz="1100" u="none" strike="noStrike">
                          <a:effectLst/>
                        </a:rPr>
                        <a:t>人数</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0"/>
                  </a:ext>
                </a:extLst>
              </a:tr>
              <a:tr h="240145">
                <a:tc>
                  <a:txBody>
                    <a:bodyPr/>
                    <a:lstStyle/>
                    <a:p>
                      <a:pPr algn="r" fontAlgn="ctr"/>
                      <a:r>
                        <a:rPr lang="en-US" altLang="ja-JP" sz="1100" u="none" strike="noStrike">
                          <a:effectLst/>
                        </a:rPr>
                        <a:t>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1"/>
                  </a:ext>
                </a:extLst>
              </a:tr>
              <a:tr h="240145">
                <a:tc>
                  <a:txBody>
                    <a:bodyPr/>
                    <a:lstStyle/>
                    <a:p>
                      <a:pPr algn="r" fontAlgn="ctr"/>
                      <a:r>
                        <a:rPr lang="en-US" altLang="ja-JP" sz="1100" u="none" strike="noStrike">
                          <a:effectLst/>
                        </a:rPr>
                        <a:t>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2"/>
                  </a:ext>
                </a:extLst>
              </a:tr>
              <a:tr h="240145">
                <a:tc>
                  <a:txBody>
                    <a:bodyPr/>
                    <a:lstStyle/>
                    <a:p>
                      <a:pPr algn="r" fontAlgn="ctr"/>
                      <a:r>
                        <a:rPr lang="en-US" altLang="ja-JP" sz="1100" u="none" strike="noStrike">
                          <a:effectLst/>
                        </a:rPr>
                        <a:t>3</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3"/>
                  </a:ext>
                </a:extLst>
              </a:tr>
              <a:tr h="240145">
                <a:tc>
                  <a:txBody>
                    <a:bodyPr/>
                    <a:lstStyle/>
                    <a:p>
                      <a:pPr algn="r" fontAlgn="ctr"/>
                      <a:r>
                        <a:rPr lang="en-US" altLang="ja-JP" sz="1100" u="none" strike="noStrike">
                          <a:effectLst/>
                        </a:rPr>
                        <a:t>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4"/>
                  </a:ext>
                </a:extLst>
              </a:tr>
              <a:tr h="240145">
                <a:tc>
                  <a:txBody>
                    <a:bodyPr/>
                    <a:lstStyle/>
                    <a:p>
                      <a:pPr algn="r" fontAlgn="ctr"/>
                      <a:r>
                        <a:rPr lang="en-US" altLang="ja-JP" sz="1100" u="none" strike="noStrike">
                          <a:effectLst/>
                        </a:rPr>
                        <a:t>5</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5"/>
                  </a:ext>
                </a:extLst>
              </a:tr>
              <a:tr h="240145">
                <a:tc>
                  <a:txBody>
                    <a:bodyPr/>
                    <a:lstStyle/>
                    <a:p>
                      <a:pPr algn="r" fontAlgn="ctr"/>
                      <a:r>
                        <a:rPr lang="en-US" altLang="ja-JP" sz="1100" u="none" strike="noStrike">
                          <a:effectLst/>
                        </a:rPr>
                        <a:t>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6"/>
                  </a:ext>
                </a:extLst>
              </a:tr>
              <a:tr h="240145">
                <a:tc>
                  <a:txBody>
                    <a:bodyPr/>
                    <a:lstStyle/>
                    <a:p>
                      <a:pPr algn="r" fontAlgn="ctr"/>
                      <a:r>
                        <a:rPr lang="en-US" altLang="ja-JP" sz="1100" u="none" strike="noStrike">
                          <a:effectLst/>
                        </a:rPr>
                        <a:t>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7"/>
                  </a:ext>
                </a:extLst>
              </a:tr>
              <a:tr h="240145">
                <a:tc>
                  <a:txBody>
                    <a:bodyPr/>
                    <a:lstStyle/>
                    <a:p>
                      <a:pPr algn="r" fontAlgn="ctr"/>
                      <a:r>
                        <a:rPr lang="en-US" altLang="ja-JP" sz="1100" u="none" strike="noStrike">
                          <a:effectLst/>
                        </a:rPr>
                        <a:t>8</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8"/>
                  </a:ext>
                </a:extLst>
              </a:tr>
              <a:tr h="240145">
                <a:tc>
                  <a:txBody>
                    <a:bodyPr/>
                    <a:lstStyle/>
                    <a:p>
                      <a:pPr algn="r" fontAlgn="ctr"/>
                      <a:r>
                        <a:rPr lang="en-US" altLang="ja-JP" sz="1100" u="none" strike="noStrike">
                          <a:effectLst/>
                        </a:rPr>
                        <a:t>9</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09"/>
                  </a:ext>
                </a:extLst>
              </a:tr>
              <a:tr h="240145">
                <a:tc>
                  <a:txBody>
                    <a:bodyPr/>
                    <a:lstStyle/>
                    <a:p>
                      <a:pPr algn="r" fontAlgn="ctr"/>
                      <a:r>
                        <a:rPr lang="en-US" altLang="ja-JP" sz="1100" u="none" strike="noStrike">
                          <a:effectLst/>
                        </a:rPr>
                        <a:t>10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tc>
                  <a:txBody>
                    <a:bodyPr/>
                    <a:lstStyle/>
                    <a:p>
                      <a:pPr algn="r" fontAlgn="ctr"/>
                      <a:r>
                        <a:rPr lang="en-US" altLang="ja-JP" sz="1100" u="none" strike="noStrike">
                          <a:effectLst/>
                        </a:rPr>
                        <a:t>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4763" marR="4763" marT="4762" marB="0" anchor="ctr"/>
                </a:tc>
                <a:extLst>
                  <a:ext uri="{0D108BD9-81ED-4DB2-BD59-A6C34878D82A}">
                    <a16:rowId xmlns:a16="http://schemas.microsoft.com/office/drawing/2014/main" val="10010"/>
                  </a:ext>
                </a:extLst>
              </a:tr>
            </a:tbl>
          </a:graphicData>
        </a:graphic>
      </p:graphicFrame>
      <p:sp>
        <p:nvSpPr>
          <p:cNvPr id="55341" name="テキスト ボックス 14">
            <a:extLst>
              <a:ext uri="{FF2B5EF4-FFF2-40B4-BE49-F238E27FC236}">
                <a16:creationId xmlns:a16="http://schemas.microsoft.com/office/drawing/2014/main" id="{C5CBB2FB-7573-40F3-B8AB-B79B152C63B5}"/>
              </a:ext>
            </a:extLst>
          </p:cNvPr>
          <p:cNvSpPr txBox="1">
            <a:spLocks noChangeArrowheads="1"/>
          </p:cNvSpPr>
          <p:nvPr/>
        </p:nvSpPr>
        <p:spPr bwMode="auto">
          <a:xfrm>
            <a:off x="5878513" y="1682750"/>
            <a:ext cx="2698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latin typeface="メイリオ" panose="020B0604030504040204" pitchFamily="50" charset="-128"/>
                <a:ea typeface="メイリオ" panose="020B0604030504040204" pitchFamily="50" charset="-128"/>
              </a:rPr>
              <a:t>10</a:t>
            </a:r>
            <a:r>
              <a:rPr lang="ja-JP" altLang="en-US" sz="1600">
                <a:latin typeface="メイリオ" panose="020B0604030504040204" pitchFamily="50" charset="-128"/>
                <a:ea typeface="メイリオ" panose="020B0604030504040204" pitchFamily="50" charset="-128"/>
              </a:rPr>
              <a:t>日経過時点での使用回数</a:t>
            </a:r>
          </a:p>
        </p:txBody>
      </p:sp>
      <p:graphicFrame>
        <p:nvGraphicFramePr>
          <p:cNvPr id="55342" name="グラフ 20">
            <a:extLst>
              <a:ext uri="{FF2B5EF4-FFF2-40B4-BE49-F238E27FC236}">
                <a16:creationId xmlns:a16="http://schemas.microsoft.com/office/drawing/2014/main" id="{C50E13FD-9FAF-4FBA-AB5F-09F7033ADAA5}"/>
              </a:ext>
            </a:extLst>
          </p:cNvPr>
          <p:cNvGraphicFramePr>
            <a:graphicFrameLocks/>
          </p:cNvGraphicFramePr>
          <p:nvPr/>
        </p:nvGraphicFramePr>
        <p:xfrm>
          <a:off x="847725" y="1552575"/>
          <a:ext cx="4673600" cy="2844800"/>
        </p:xfrm>
        <a:graphic>
          <a:graphicData uri="http://schemas.openxmlformats.org/presentationml/2006/ole">
            <mc:AlternateContent xmlns:mc="http://schemas.openxmlformats.org/markup-compatibility/2006">
              <mc:Choice xmlns:v="urn:schemas-microsoft-com:vml" Requires="v">
                <p:oleObj spid="_x0000_s5122" name="Chart" r:id="rId4" imgW="4676037" imgH="2853175" progId="Excel.Chart.8">
                  <p:embed/>
                </p:oleObj>
              </mc:Choice>
              <mc:Fallback>
                <p:oleObj name="Chart" r:id="rId4" imgW="4676037" imgH="2853175" progId="Excel.Chart.8">
                  <p:embed/>
                  <p:pic>
                    <p:nvPicPr>
                      <p:cNvPr id="55342" name="グラフ 20">
                        <a:extLst>
                          <a:ext uri="{FF2B5EF4-FFF2-40B4-BE49-F238E27FC236}">
                            <a16:creationId xmlns:a16="http://schemas.microsoft.com/office/drawing/2014/main" id="{C50E13FD-9FAF-4FBA-AB5F-09F7033ADAA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 y="1552575"/>
                        <a:ext cx="467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43" name="テキスト ボックス 21">
            <a:extLst>
              <a:ext uri="{FF2B5EF4-FFF2-40B4-BE49-F238E27FC236}">
                <a16:creationId xmlns:a16="http://schemas.microsoft.com/office/drawing/2014/main" id="{A8B088CB-6C44-4739-9C11-AEF76196490C}"/>
              </a:ext>
            </a:extLst>
          </p:cNvPr>
          <p:cNvSpPr txBox="1">
            <a:spLocks noChangeArrowheads="1"/>
          </p:cNvSpPr>
          <p:nvPr/>
        </p:nvSpPr>
        <p:spPr bwMode="auto">
          <a:xfrm>
            <a:off x="966788" y="1406525"/>
            <a:ext cx="146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latin typeface="メイリオ" panose="020B0604030504040204" pitchFamily="50" charset="-128"/>
                <a:ea typeface="メイリオ" panose="020B0604030504040204" pitchFamily="50" charset="-128"/>
              </a:rPr>
              <a:t>被験者は</a:t>
            </a:r>
            <a:r>
              <a:rPr lang="en-US" altLang="ja-JP" sz="1600">
                <a:latin typeface="メイリオ" panose="020B0604030504040204" pitchFamily="50" charset="-128"/>
                <a:ea typeface="メイリオ" panose="020B0604030504040204" pitchFamily="50" charset="-128"/>
              </a:rPr>
              <a:t>15</a:t>
            </a:r>
            <a:r>
              <a:rPr lang="ja-JP" altLang="en-US" sz="1600">
                <a:latin typeface="メイリオ" panose="020B0604030504040204" pitchFamily="50" charset="-128"/>
                <a:ea typeface="メイリオ" panose="020B0604030504040204" pitchFamily="50" charset="-128"/>
              </a:rPr>
              <a:t>人</a:t>
            </a:r>
          </a:p>
        </p:txBody>
      </p:sp>
    </p:spTree>
    <p:extLst>
      <p:ext uri="{BB962C8B-B14F-4D97-AF65-F5344CB8AC3E}">
        <p14:creationId xmlns:p14="http://schemas.microsoft.com/office/powerpoint/2010/main" val="1009826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3">
            <a:extLst>
              <a:ext uri="{FF2B5EF4-FFF2-40B4-BE49-F238E27FC236}">
                <a16:creationId xmlns:a16="http://schemas.microsoft.com/office/drawing/2014/main" id="{2DB600CF-1A38-4126-BAD9-B38690A19D17}"/>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57347" name="Group 30">
            <a:extLst>
              <a:ext uri="{FF2B5EF4-FFF2-40B4-BE49-F238E27FC236}">
                <a16:creationId xmlns:a16="http://schemas.microsoft.com/office/drawing/2014/main" id="{8213DF7F-F866-47BB-8842-89118C9B9A4D}"/>
              </a:ext>
            </a:extLst>
          </p:cNvPr>
          <p:cNvGrpSpPr>
            <a:grpSpLocks/>
          </p:cNvGrpSpPr>
          <p:nvPr/>
        </p:nvGrpSpPr>
        <p:grpSpPr bwMode="auto">
          <a:xfrm>
            <a:off x="584200" y="311150"/>
            <a:ext cx="7993063" cy="601663"/>
            <a:chOff x="340" y="206"/>
            <a:chExt cx="5035" cy="379"/>
          </a:xfrm>
        </p:grpSpPr>
        <p:sp>
          <p:nvSpPr>
            <p:cNvPr id="57350" name="Rectangle 31">
              <a:extLst>
                <a:ext uri="{FF2B5EF4-FFF2-40B4-BE49-F238E27FC236}">
                  <a16:creationId xmlns:a16="http://schemas.microsoft.com/office/drawing/2014/main" id="{32365649-6713-4165-95EE-86050193674F}"/>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7351" name="Text Box 32">
              <a:extLst>
                <a:ext uri="{FF2B5EF4-FFF2-40B4-BE49-F238E27FC236}">
                  <a16:creationId xmlns:a16="http://schemas.microsoft.com/office/drawing/2014/main" id="{E110A464-51B7-4C11-88D3-C9C747E3EBE6}"/>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57352" name="Rectangle 33">
              <a:extLst>
                <a:ext uri="{FF2B5EF4-FFF2-40B4-BE49-F238E27FC236}">
                  <a16:creationId xmlns:a16="http://schemas.microsoft.com/office/drawing/2014/main" id="{E9156FD0-3BF4-4382-BDCF-454EE679BB55}"/>
                </a:ext>
              </a:extLst>
            </p:cNvPr>
            <p:cNvSpPr>
              <a:spLocks noChangeArrowheads="1"/>
            </p:cNvSpPr>
            <p:nvPr/>
          </p:nvSpPr>
          <p:spPr bwMode="auto">
            <a:xfrm>
              <a:off x="581" y="255"/>
              <a:ext cx="56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bg1"/>
                  </a:solidFill>
                  <a:latin typeface="ＭＳ Ｐゴシック" panose="020B0600070205080204" pitchFamily="50" charset="-128"/>
                  <a:ea typeface="メイリオ" panose="020B0604030504040204" pitchFamily="50" charset="-128"/>
                </a:rPr>
                <a:t>検証</a:t>
              </a:r>
              <a:endParaRPr lang="en-US" altLang="ja-JP" sz="2800">
                <a:solidFill>
                  <a:schemeClr val="bg1"/>
                </a:solidFill>
                <a:latin typeface="ＭＳ Ｐゴシック" panose="020B0600070205080204" pitchFamily="50" charset="-128"/>
                <a:ea typeface="メイリオ" panose="020B0604030504040204" pitchFamily="50" charset="-128"/>
              </a:endParaRPr>
            </a:p>
          </p:txBody>
        </p:sp>
      </p:grpSp>
      <p:sp>
        <p:nvSpPr>
          <p:cNvPr id="57348" name="Rectangle 22">
            <a:extLst>
              <a:ext uri="{FF2B5EF4-FFF2-40B4-BE49-F238E27FC236}">
                <a16:creationId xmlns:a16="http://schemas.microsoft.com/office/drawing/2014/main" id="{1EB665C0-AC5C-4A50-ABE4-3168F9609831}"/>
              </a:ext>
            </a:extLst>
          </p:cNvPr>
          <p:cNvSpPr>
            <a:spLocks noChangeArrowheads="1"/>
          </p:cNvSpPr>
          <p:nvPr/>
        </p:nvSpPr>
        <p:spPr bwMode="auto">
          <a:xfrm>
            <a:off x="2555875" y="1125538"/>
            <a:ext cx="4032250" cy="396875"/>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使用日数とスコアの負の相関の理由</a:t>
            </a:r>
            <a:endParaRPr lang="en-US" altLang="ja-JP" sz="1800" b="1">
              <a:ea typeface="メイリオ" panose="020B0604030504040204" pitchFamily="50" charset="-128"/>
            </a:endParaRPr>
          </a:p>
        </p:txBody>
      </p:sp>
      <p:sp>
        <p:nvSpPr>
          <p:cNvPr id="57349" name="Text Box 20">
            <a:extLst>
              <a:ext uri="{FF2B5EF4-FFF2-40B4-BE49-F238E27FC236}">
                <a16:creationId xmlns:a16="http://schemas.microsoft.com/office/drawing/2014/main" id="{34758FDA-CA53-48D0-AF47-60E67D3EA779}"/>
              </a:ext>
            </a:extLst>
          </p:cNvPr>
          <p:cNvSpPr txBox="1">
            <a:spLocks noChangeArrowheads="1"/>
          </p:cNvSpPr>
          <p:nvPr/>
        </p:nvSpPr>
        <p:spPr bwMode="auto">
          <a:xfrm>
            <a:off x="539750" y="1773238"/>
            <a:ext cx="8058150"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使用日数が過ぎていくにつれてややスマートフォンの使用時間が伸びたり、幸福度の項目がやや下がったりしている傾向があるのは何故だろうか。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考えられる一つの仮説は、アプリをインストールした直後はどうしてもスマートフォンの使用について必要以上に意識してしまうというものである。特に初めの頃はスマートフォンの使用を自らに制限し、少しづつストレスが溜まっていく。日数が経っていくと疲れてきて幸福度が下がり、スマートフォンも使用するようになる。</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もう一つ考えられるのが、質問項目に答えることでむしろネガティブな感情を呼び起こさせてしまっている可能性があること。</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質問に答えることを通じ改めて今の自分を認識する時間を作ることで自己認識能力を上げ、自己コントロール力をつけることがこのアプリの趣旨である。しかし、ネガティブな感情を持った状態で振り返りをするとむしろ自己認識が負の方向に偏ってしまい、むしろ悪いループに陥る可能性がある。</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できるだけポジティブな質問項目を意識したつもりだったが、さらにポジティブな認識へ誘導する仕組みを作りなおし、「質問項目編集」ページにした。</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11645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1ED08AC4-0E88-441E-907B-CC9FC04786AC}"/>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sp>
        <p:nvSpPr>
          <p:cNvPr id="94211" name="Rectangle 3">
            <a:extLst>
              <a:ext uri="{FF2B5EF4-FFF2-40B4-BE49-F238E27FC236}">
                <a16:creationId xmlns:a16="http://schemas.microsoft.com/office/drawing/2014/main" id="{7559961B-FCD3-4457-8383-A20F469F7DE3}"/>
              </a:ext>
            </a:extLst>
          </p:cNvPr>
          <p:cNvSpPr>
            <a:spLocks noChangeArrowheads="1"/>
          </p:cNvSpPr>
          <p:nvPr/>
        </p:nvSpPr>
        <p:spPr bwMode="auto">
          <a:xfrm>
            <a:off x="576263" y="2133600"/>
            <a:ext cx="7991475" cy="16557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94212" name="Rectangle 4">
            <a:extLst>
              <a:ext uri="{FF2B5EF4-FFF2-40B4-BE49-F238E27FC236}">
                <a16:creationId xmlns:a16="http://schemas.microsoft.com/office/drawing/2014/main" id="{FD82E475-62CA-462E-9E76-C518FC429BC5}"/>
              </a:ext>
            </a:extLst>
          </p:cNvPr>
          <p:cNvSpPr>
            <a:spLocks noChangeArrowheads="1"/>
          </p:cNvSpPr>
          <p:nvPr/>
        </p:nvSpPr>
        <p:spPr bwMode="auto">
          <a:xfrm>
            <a:off x="993775" y="2211388"/>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600">
              <a:solidFill>
                <a:schemeClr val="bg1"/>
              </a:solidFill>
              <a:ea typeface="メイリオ" panose="020B0604030504040204" pitchFamily="50" charset="-128"/>
            </a:endParaRPr>
          </a:p>
        </p:txBody>
      </p:sp>
      <p:sp>
        <p:nvSpPr>
          <p:cNvPr id="94213" name="Rectangle 5">
            <a:extLst>
              <a:ext uri="{FF2B5EF4-FFF2-40B4-BE49-F238E27FC236}">
                <a16:creationId xmlns:a16="http://schemas.microsoft.com/office/drawing/2014/main" id="{FFE00680-FA74-482F-B2D1-70255FBFFEAE}"/>
              </a:ext>
            </a:extLst>
          </p:cNvPr>
          <p:cNvSpPr>
            <a:spLocks noChangeArrowheads="1"/>
          </p:cNvSpPr>
          <p:nvPr/>
        </p:nvSpPr>
        <p:spPr bwMode="auto">
          <a:xfrm>
            <a:off x="1131797" y="2608263"/>
            <a:ext cx="68804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4000">
                <a:solidFill>
                  <a:schemeClr val="bg1"/>
                </a:solidFill>
                <a:ea typeface="Osaka" charset="-128"/>
                <a:cs typeface="メイリオ" panose="020B0604030504040204" pitchFamily="50" charset="-128"/>
              </a:rPr>
              <a:t>四部　活動：</a:t>
            </a:r>
            <a:r>
              <a:rPr lang="en-US" altLang="ja-JP" sz="4000">
                <a:solidFill>
                  <a:schemeClr val="bg1"/>
                </a:solidFill>
                <a:ea typeface="Osaka" charset="-128"/>
                <a:cs typeface="メイリオ" panose="020B0604030504040204" pitchFamily="50" charset="-128"/>
              </a:rPr>
              <a:t>NFC</a:t>
            </a:r>
            <a:r>
              <a:rPr lang="ja-JP" altLang="en-US" sz="4000">
                <a:solidFill>
                  <a:schemeClr val="bg1"/>
                </a:solidFill>
                <a:ea typeface="Osaka" charset="-128"/>
                <a:cs typeface="メイリオ" panose="020B0604030504040204" pitchFamily="50" charset="-128"/>
              </a:rPr>
              <a:t>ログアプリ</a:t>
            </a:r>
            <a:endParaRPr lang="en-US" altLang="ja-JP" sz="4000">
              <a:solidFill>
                <a:schemeClr val="bg1"/>
              </a:solidFill>
              <a:ea typeface="Osaka" charset="-128"/>
              <a:cs typeface="メイリオ" panose="020B0604030504040204" pitchFamily="50" charset="-128"/>
            </a:endParaRPr>
          </a:p>
        </p:txBody>
      </p:sp>
      <p:sp>
        <p:nvSpPr>
          <p:cNvPr id="94214" name="Text Box 20">
            <a:extLst>
              <a:ext uri="{FF2B5EF4-FFF2-40B4-BE49-F238E27FC236}">
                <a16:creationId xmlns:a16="http://schemas.microsoft.com/office/drawing/2014/main" id="{F65AF2F8-D711-4AD3-8822-D28AD8E765D8}"/>
              </a:ext>
            </a:extLst>
          </p:cNvPr>
          <p:cNvSpPr txBox="1">
            <a:spLocks noChangeArrowheads="1"/>
          </p:cNvSpPr>
          <p:nvPr/>
        </p:nvSpPr>
        <p:spPr bwMode="auto">
          <a:xfrm>
            <a:off x="542925" y="6330950"/>
            <a:ext cx="80581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buFontTx/>
              <a:buNone/>
            </a:pP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特に記入がない場合活動時期はすべて</a:t>
            </a:r>
            <a:r>
              <a:rPr lang="en-US" altLang="ja-JP" sz="1600">
                <a:latin typeface="メイリオ" panose="020B0604030504040204" pitchFamily="50" charset="-128"/>
                <a:ea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rPr>
              <a:t>年です</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13">
            <a:extLst>
              <a:ext uri="{FF2B5EF4-FFF2-40B4-BE49-F238E27FC236}">
                <a16:creationId xmlns:a16="http://schemas.microsoft.com/office/drawing/2014/main" id="{A6612CC0-5E9A-464C-A492-17E082331D63}"/>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96259" name="Group 30">
            <a:extLst>
              <a:ext uri="{FF2B5EF4-FFF2-40B4-BE49-F238E27FC236}">
                <a16:creationId xmlns:a16="http://schemas.microsoft.com/office/drawing/2014/main" id="{DF2FCDEF-3824-44F8-8769-C9B3F53960B3}"/>
              </a:ext>
            </a:extLst>
          </p:cNvPr>
          <p:cNvGrpSpPr>
            <a:grpSpLocks/>
          </p:cNvGrpSpPr>
          <p:nvPr/>
        </p:nvGrpSpPr>
        <p:grpSpPr bwMode="auto">
          <a:xfrm>
            <a:off x="584200" y="311150"/>
            <a:ext cx="7993063" cy="569913"/>
            <a:chOff x="340" y="206"/>
            <a:chExt cx="5035" cy="359"/>
          </a:xfrm>
        </p:grpSpPr>
        <p:sp>
          <p:nvSpPr>
            <p:cNvPr id="96266" name="Rectangle 31">
              <a:extLst>
                <a:ext uri="{FF2B5EF4-FFF2-40B4-BE49-F238E27FC236}">
                  <a16:creationId xmlns:a16="http://schemas.microsoft.com/office/drawing/2014/main" id="{950F390B-695F-4DB5-A0C1-E0E13BC8724F}"/>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96267" name="Text Box 32">
              <a:extLst>
                <a:ext uri="{FF2B5EF4-FFF2-40B4-BE49-F238E27FC236}">
                  <a16:creationId xmlns:a16="http://schemas.microsoft.com/office/drawing/2014/main" id="{2F90C1EE-5CF4-4730-9321-B9A2A184C24F}"/>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96268" name="Rectangle 33">
              <a:extLst>
                <a:ext uri="{FF2B5EF4-FFF2-40B4-BE49-F238E27FC236}">
                  <a16:creationId xmlns:a16="http://schemas.microsoft.com/office/drawing/2014/main" id="{3EA03A92-1F2B-43F5-8A50-5E05CAF1942E}"/>
                </a:ext>
              </a:extLst>
            </p:cNvPr>
            <p:cNvSpPr>
              <a:spLocks noChangeArrowheads="1"/>
            </p:cNvSpPr>
            <p:nvPr/>
          </p:nvSpPr>
          <p:spPr bwMode="auto">
            <a:xfrm>
              <a:off x="581" y="255"/>
              <a:ext cx="14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1</a:t>
              </a:r>
              <a:r>
                <a:rPr lang="ja-JP" altLang="en-US" sz="2600">
                  <a:solidFill>
                    <a:schemeClr val="bg1"/>
                  </a:solidFill>
                  <a:ea typeface="メイリオ" panose="020B0604030504040204" pitchFamily="50" charset="-128"/>
                </a:rPr>
                <a:t>章　開発動機</a:t>
              </a:r>
              <a:endParaRPr lang="en-US" altLang="ja-JP" sz="2600">
                <a:solidFill>
                  <a:schemeClr val="bg1"/>
                </a:solidFill>
                <a:ea typeface="メイリオ" panose="020B0604030504040204" pitchFamily="50" charset="-128"/>
              </a:endParaRPr>
            </a:p>
          </p:txBody>
        </p:sp>
      </p:grpSp>
      <p:sp>
        <p:nvSpPr>
          <p:cNvPr id="96260" name="Rectangle 22">
            <a:extLst>
              <a:ext uri="{FF2B5EF4-FFF2-40B4-BE49-F238E27FC236}">
                <a16:creationId xmlns:a16="http://schemas.microsoft.com/office/drawing/2014/main" id="{F89BA663-A0CB-4F4D-B2EE-1A836C2B8144}"/>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96261" name="Text Box 23">
            <a:extLst>
              <a:ext uri="{FF2B5EF4-FFF2-40B4-BE49-F238E27FC236}">
                <a16:creationId xmlns:a16="http://schemas.microsoft.com/office/drawing/2014/main" id="{824867DA-6780-4E87-B9F9-FA94237CBF2F}"/>
              </a:ext>
            </a:extLst>
          </p:cNvPr>
          <p:cNvSpPr txBox="1">
            <a:spLocks noChangeArrowheads="1"/>
          </p:cNvSpPr>
          <p:nvPr/>
        </p:nvSpPr>
        <p:spPr bwMode="auto">
          <a:xfrm>
            <a:off x="4257675" y="1063625"/>
            <a:ext cx="6461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概要</a:t>
            </a:r>
          </a:p>
        </p:txBody>
      </p:sp>
      <p:sp>
        <p:nvSpPr>
          <p:cNvPr id="96262" name="Text Box 20">
            <a:extLst>
              <a:ext uri="{FF2B5EF4-FFF2-40B4-BE49-F238E27FC236}">
                <a16:creationId xmlns:a16="http://schemas.microsoft.com/office/drawing/2014/main" id="{8CD0DBB5-324F-41D2-8EA3-2A98EBEF265D}"/>
              </a:ext>
            </a:extLst>
          </p:cNvPr>
          <p:cNvSpPr txBox="1">
            <a:spLocks noChangeArrowheads="1"/>
          </p:cNvSpPr>
          <p:nvPr/>
        </p:nvSpPr>
        <p:spPr bwMode="auto">
          <a:xfrm>
            <a:off x="542925" y="1616075"/>
            <a:ext cx="80581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機能付きの</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デバイスと</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タグを使い、非常に簡単にログを残すことのできるアプリの開発を行いました。</a:t>
            </a:r>
            <a:endParaRPr lang="en-US" altLang="ja-JP" sz="1600">
              <a:latin typeface="メイリオ" panose="020B0604030504040204" pitchFamily="50" charset="-128"/>
              <a:ea typeface="メイリオ" panose="020B0604030504040204" pitchFamily="50" charset="-128"/>
            </a:endParaRPr>
          </a:p>
        </p:txBody>
      </p:sp>
      <p:sp>
        <p:nvSpPr>
          <p:cNvPr id="96263" name="Rectangle 22">
            <a:extLst>
              <a:ext uri="{FF2B5EF4-FFF2-40B4-BE49-F238E27FC236}">
                <a16:creationId xmlns:a16="http://schemas.microsoft.com/office/drawing/2014/main" id="{827244CE-54B0-4DE1-9CAC-1D84B303A509}"/>
              </a:ext>
            </a:extLst>
          </p:cNvPr>
          <p:cNvSpPr>
            <a:spLocks noChangeArrowheads="1"/>
          </p:cNvSpPr>
          <p:nvPr/>
        </p:nvSpPr>
        <p:spPr bwMode="auto">
          <a:xfrm>
            <a:off x="955675" y="2349500"/>
            <a:ext cx="7232650" cy="398463"/>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96264" name="Text Box 23">
            <a:extLst>
              <a:ext uri="{FF2B5EF4-FFF2-40B4-BE49-F238E27FC236}">
                <a16:creationId xmlns:a16="http://schemas.microsoft.com/office/drawing/2014/main" id="{B3343F56-7DF5-4319-A1F2-A8D8DCFBEB2F}"/>
              </a:ext>
            </a:extLst>
          </p:cNvPr>
          <p:cNvSpPr txBox="1">
            <a:spLocks noChangeArrowheads="1"/>
          </p:cNvSpPr>
          <p:nvPr/>
        </p:nvSpPr>
        <p:spPr bwMode="auto">
          <a:xfrm>
            <a:off x="4027488" y="2363788"/>
            <a:ext cx="11064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ea typeface="メイリオ" panose="020B0604030504040204" pitchFamily="50" charset="-128"/>
              </a:rPr>
              <a:t>研究動機</a:t>
            </a:r>
          </a:p>
        </p:txBody>
      </p:sp>
      <p:sp>
        <p:nvSpPr>
          <p:cNvPr id="96265" name="Text Box 20">
            <a:extLst>
              <a:ext uri="{FF2B5EF4-FFF2-40B4-BE49-F238E27FC236}">
                <a16:creationId xmlns:a16="http://schemas.microsoft.com/office/drawing/2014/main" id="{4A31092D-8CDC-4952-AB95-10EB15755164}"/>
              </a:ext>
            </a:extLst>
          </p:cNvPr>
          <p:cNvSpPr txBox="1">
            <a:spLocks noChangeArrowheads="1"/>
          </p:cNvSpPr>
          <p:nvPr/>
        </p:nvSpPr>
        <p:spPr bwMode="auto">
          <a:xfrm>
            <a:off x="611188" y="2997200"/>
            <a:ext cx="805815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私は煩雑な手順をスキップして命令を送れる</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タグに関心があります。考えてみれば、日本で一番早く普及した</a:t>
            </a:r>
            <a:r>
              <a:rPr lang="en-US" altLang="ja-JP" sz="1600">
                <a:latin typeface="メイリオ" panose="020B0604030504040204" pitchFamily="50" charset="-128"/>
                <a:ea typeface="メイリオ" panose="020B0604030504040204" pitchFamily="50" charset="-128"/>
              </a:rPr>
              <a:t>IoT</a:t>
            </a:r>
            <a:r>
              <a:rPr lang="ja-JP" altLang="en-US" sz="1600">
                <a:latin typeface="メイリオ" panose="020B0604030504040204" pitchFamily="50" charset="-128"/>
                <a:ea typeface="メイリオ" panose="020B0604030504040204" pitchFamily="50" charset="-128"/>
              </a:rPr>
              <a:t>はスイカかもしれません。</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日本には</a:t>
            </a:r>
            <a:r>
              <a:rPr lang="en-US" altLang="ja-JP" sz="1600">
                <a:latin typeface="メイリオ" panose="020B0604030504040204" pitchFamily="50" charset="-128"/>
                <a:ea typeface="メイリオ" panose="020B0604030504040204" pitchFamily="50" charset="-128"/>
              </a:rPr>
              <a:t>FeliCa</a:t>
            </a:r>
            <a:r>
              <a:rPr lang="ja-JP" altLang="en-US" sz="1600">
                <a:latin typeface="メイリオ" panose="020B0604030504040204" pitchFamily="50" charset="-128"/>
                <a:ea typeface="メイリオ" panose="020B0604030504040204" pitchFamily="50" charset="-128"/>
              </a:rPr>
              <a:t>という素晴らしい規格があり、これからの</a:t>
            </a:r>
            <a:r>
              <a:rPr lang="en-US" altLang="ja-JP" sz="1600">
                <a:latin typeface="メイリオ" panose="020B0604030504040204" pitchFamily="50" charset="-128"/>
                <a:ea typeface="メイリオ" panose="020B0604030504040204" pitchFamily="50" charset="-128"/>
              </a:rPr>
              <a:t>IoT</a:t>
            </a:r>
            <a:r>
              <a:rPr lang="ja-JP" altLang="en-US" sz="1600">
                <a:latin typeface="メイリオ" panose="020B0604030504040204" pitchFamily="50" charset="-128"/>
                <a:ea typeface="メイリオ" panose="020B0604030504040204" pitchFamily="50" charset="-128"/>
              </a:rPr>
              <a:t>時代に</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が様々なところで活用されると面白いのではないかと私は考えています。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そこで</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タグを使用して既存のアプリよりも簡便に使えるアプリを作れないかというテーマでアイデアを出し、開発をしました。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3">
            <a:extLst>
              <a:ext uri="{FF2B5EF4-FFF2-40B4-BE49-F238E27FC236}">
                <a16:creationId xmlns:a16="http://schemas.microsoft.com/office/drawing/2014/main" id="{DDB0CC14-A7A9-4DFE-AEE2-B0798B85077F}"/>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98307" name="Group 30">
            <a:extLst>
              <a:ext uri="{FF2B5EF4-FFF2-40B4-BE49-F238E27FC236}">
                <a16:creationId xmlns:a16="http://schemas.microsoft.com/office/drawing/2014/main" id="{861F6FCF-BADE-40F1-8097-BEE46AB564BE}"/>
              </a:ext>
            </a:extLst>
          </p:cNvPr>
          <p:cNvGrpSpPr>
            <a:grpSpLocks/>
          </p:cNvGrpSpPr>
          <p:nvPr/>
        </p:nvGrpSpPr>
        <p:grpSpPr bwMode="auto">
          <a:xfrm>
            <a:off x="584200" y="311150"/>
            <a:ext cx="7993063" cy="569913"/>
            <a:chOff x="340" y="206"/>
            <a:chExt cx="5035" cy="359"/>
          </a:xfrm>
        </p:grpSpPr>
        <p:sp>
          <p:nvSpPr>
            <p:cNvPr id="98312" name="Rectangle 31">
              <a:extLst>
                <a:ext uri="{FF2B5EF4-FFF2-40B4-BE49-F238E27FC236}">
                  <a16:creationId xmlns:a16="http://schemas.microsoft.com/office/drawing/2014/main" id="{BB256A45-3E85-40BE-B268-6A6DD4B295B1}"/>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98313" name="Text Box 32">
              <a:extLst>
                <a:ext uri="{FF2B5EF4-FFF2-40B4-BE49-F238E27FC236}">
                  <a16:creationId xmlns:a16="http://schemas.microsoft.com/office/drawing/2014/main" id="{AA6BA478-C932-4D05-9B7D-A11D3765745E}"/>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98314" name="Rectangle 33">
              <a:extLst>
                <a:ext uri="{FF2B5EF4-FFF2-40B4-BE49-F238E27FC236}">
                  <a16:creationId xmlns:a16="http://schemas.microsoft.com/office/drawing/2014/main" id="{8F988B79-D27D-4AE8-9691-42BA4D6B826C}"/>
                </a:ext>
              </a:extLst>
            </p:cNvPr>
            <p:cNvSpPr>
              <a:spLocks noChangeArrowheads="1"/>
            </p:cNvSpPr>
            <p:nvPr/>
          </p:nvSpPr>
          <p:spPr bwMode="auto">
            <a:xfrm>
              <a:off x="581" y="255"/>
              <a:ext cx="19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2</a:t>
              </a:r>
              <a:r>
                <a:rPr lang="ja-JP" altLang="en-US" sz="2600">
                  <a:solidFill>
                    <a:schemeClr val="bg1"/>
                  </a:solidFill>
                  <a:ea typeface="メイリオ" panose="020B0604030504040204" pitchFamily="50" charset="-128"/>
                </a:rPr>
                <a:t>章　アウトプット</a:t>
              </a:r>
            </a:p>
          </p:txBody>
        </p:sp>
      </p:grpSp>
      <p:sp>
        <p:nvSpPr>
          <p:cNvPr id="98308" name="Rectangle 22">
            <a:extLst>
              <a:ext uri="{FF2B5EF4-FFF2-40B4-BE49-F238E27FC236}">
                <a16:creationId xmlns:a16="http://schemas.microsoft.com/office/drawing/2014/main" id="{6332BE06-55E1-4E72-B028-7E63D2A18278}"/>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98309" name="Text Box 23">
            <a:extLst>
              <a:ext uri="{FF2B5EF4-FFF2-40B4-BE49-F238E27FC236}">
                <a16:creationId xmlns:a16="http://schemas.microsoft.com/office/drawing/2014/main" id="{1A6FD532-AB0E-4B7D-BA7D-F1AB3975F9A3}"/>
              </a:ext>
            </a:extLst>
          </p:cNvPr>
          <p:cNvSpPr txBox="1">
            <a:spLocks noChangeArrowheads="1"/>
          </p:cNvSpPr>
          <p:nvPr/>
        </p:nvSpPr>
        <p:spPr bwMode="auto">
          <a:xfrm>
            <a:off x="4017963" y="1063625"/>
            <a:ext cx="11080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開発成果</a:t>
            </a:r>
          </a:p>
        </p:txBody>
      </p:sp>
      <p:sp>
        <p:nvSpPr>
          <p:cNvPr id="98311" name="Text Box 20">
            <a:extLst>
              <a:ext uri="{FF2B5EF4-FFF2-40B4-BE49-F238E27FC236}">
                <a16:creationId xmlns:a16="http://schemas.microsoft.com/office/drawing/2014/main" id="{23F0F364-E881-4A5B-B6F2-669A0208B028}"/>
              </a:ext>
            </a:extLst>
          </p:cNvPr>
          <p:cNvSpPr txBox="1">
            <a:spLocks noChangeArrowheads="1"/>
          </p:cNvSpPr>
          <p:nvPr/>
        </p:nvSpPr>
        <p:spPr bwMode="auto">
          <a:xfrm>
            <a:off x="542925" y="1616075"/>
            <a:ext cx="5181600" cy="5164138"/>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600">
                <a:latin typeface="メイリオ" panose="020B0604030504040204" pitchFamily="50" charset="-128"/>
                <a:ea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タグに接触した記録を残すだけのアプリ、</a:t>
            </a:r>
            <a:r>
              <a:rPr lang="en-US" altLang="ja-JP" sz="1600">
                <a:latin typeface="メイリオ" panose="020B0604030504040204" pitchFamily="50" charset="-128"/>
                <a:ea typeface="メイリオ" panose="020B0604030504040204" pitchFamily="50" charset="-128"/>
              </a:rPr>
              <a:t>NFC Logger</a:t>
            </a:r>
            <a:r>
              <a:rPr lang="ja-JP" altLang="en-US" sz="1600">
                <a:latin typeface="メイリオ" panose="020B0604030504040204" pitchFamily="50" charset="-128"/>
                <a:ea typeface="メイリオ" panose="020B0604030504040204" pitchFamily="50" charset="-128"/>
              </a:rPr>
              <a:t>を開発しました。</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アプリで書き込んだ</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タグを読み込めば、それと対応するログの記録が残ります。</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既存の行動記録アプリで記録を残すためにはアプリを開いてからアプリ内で操作をする必要がありましたが、</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タグを使用することでこれらをスキップできるようにしました。</a:t>
            </a:r>
            <a:endParaRPr lang="en-US" altLang="ja-JP" sz="1600">
              <a:latin typeface="メイリオ" panose="020B0604030504040204" pitchFamily="50" charset="-128"/>
              <a:ea typeface="メイリオ" panose="020B0604030504040204" pitchFamily="50" charset="-128"/>
            </a:endParaRPr>
          </a:p>
          <a:p>
            <a:pPr>
              <a:buFontTx/>
              <a:buNone/>
              <a:defRPr/>
            </a:pP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使い道としては例えば、</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薬箱に</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タグを貼っておき、薬を飲んだら</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をして薬の飲み忘れを防ぐ→続けるべき習慣を忘れていないかチェック</a:t>
            </a:r>
            <a:endParaRPr lang="en-US" altLang="ja-JP" sz="1600">
              <a:latin typeface="メイリオ" panose="020B0604030504040204" pitchFamily="50" charset="-128"/>
              <a:ea typeface="メイリオ" panose="020B0604030504040204" pitchFamily="50" charset="-128"/>
            </a:endParaRPr>
          </a:p>
          <a:p>
            <a:pPr marL="285750" indent="-285750">
              <a:defRPr/>
            </a:pPr>
            <a:r>
              <a:rPr lang="ja-JP" altLang="en-US" sz="1600">
                <a:latin typeface="メイリオ" panose="020B0604030504040204" pitchFamily="50" charset="-128"/>
                <a:ea typeface="メイリオ" panose="020B0604030504040204" pitchFamily="50" charset="-128"/>
              </a:rPr>
              <a:t>冷蔵庫に</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タグを貼っておき、冷蔵庫を開くたびに</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をして間食を取りすぎないようにする→良くない習慣をしすぎないよう監視、分析用のデータに</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といったようなことを想定しています。</a:t>
            </a:r>
            <a:endParaRPr lang="en-US" altLang="ja-JP" sz="1600">
              <a:latin typeface="メイリオ" panose="020B0604030504040204" pitchFamily="50" charset="-128"/>
              <a:ea typeface="メイリオ" panose="020B0604030504040204" pitchFamily="50" charset="-128"/>
            </a:endParaRPr>
          </a:p>
          <a:p>
            <a:pPr>
              <a:buFontTx/>
              <a:buNone/>
              <a:defRPr/>
            </a:pPr>
            <a:r>
              <a:rPr lang="ja-JP" altLang="en-US" sz="1600">
                <a:latin typeface="メイリオ" panose="020B0604030504040204" pitchFamily="50" charset="-128"/>
                <a:ea typeface="メイリオ" panose="020B0604030504040204" pitchFamily="50" charset="-128"/>
              </a:rPr>
              <a:t>　他にもユーザーごとに面白いアイデアが生まれることを期待しています。</a:t>
            </a:r>
            <a:endParaRPr lang="en-US" altLang="ja-JP" sz="1600">
              <a:latin typeface="メイリオ" panose="020B0604030504040204" pitchFamily="50" charset="-128"/>
              <a:ea typeface="メイリオ" panose="020B0604030504040204" pitchFamily="50" charset="-128"/>
            </a:endParaRPr>
          </a:p>
        </p:txBody>
      </p:sp>
      <p:pic>
        <p:nvPicPr>
          <p:cNvPr id="2" name="図 2" descr="スクリーンショットの画面&#10;&#10;自動的に生成された説明">
            <a:extLst>
              <a:ext uri="{FF2B5EF4-FFF2-40B4-BE49-F238E27FC236}">
                <a16:creationId xmlns:a16="http://schemas.microsoft.com/office/drawing/2014/main" id="{58B33865-B6AB-491E-9085-46A60ACE5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4725" y="1538288"/>
            <a:ext cx="252412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3">
            <a:extLst>
              <a:ext uri="{FF2B5EF4-FFF2-40B4-BE49-F238E27FC236}">
                <a16:creationId xmlns:a16="http://schemas.microsoft.com/office/drawing/2014/main" id="{26A36DEE-4E0F-4381-9B74-2138BDB3AA31}"/>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00355" name="Group 30">
            <a:extLst>
              <a:ext uri="{FF2B5EF4-FFF2-40B4-BE49-F238E27FC236}">
                <a16:creationId xmlns:a16="http://schemas.microsoft.com/office/drawing/2014/main" id="{0D0E6B55-8C2D-47C2-97FA-FB0C714CE0C3}"/>
              </a:ext>
            </a:extLst>
          </p:cNvPr>
          <p:cNvGrpSpPr>
            <a:grpSpLocks/>
          </p:cNvGrpSpPr>
          <p:nvPr/>
        </p:nvGrpSpPr>
        <p:grpSpPr bwMode="auto">
          <a:xfrm>
            <a:off x="584200" y="311150"/>
            <a:ext cx="7993063" cy="569913"/>
            <a:chOff x="340" y="206"/>
            <a:chExt cx="5035" cy="359"/>
          </a:xfrm>
        </p:grpSpPr>
        <p:sp>
          <p:nvSpPr>
            <p:cNvPr id="100375" name="Rectangle 31">
              <a:extLst>
                <a:ext uri="{FF2B5EF4-FFF2-40B4-BE49-F238E27FC236}">
                  <a16:creationId xmlns:a16="http://schemas.microsoft.com/office/drawing/2014/main" id="{92DCA72A-6C4F-48FF-97DD-06C61332CFF7}"/>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00376" name="Text Box 32">
              <a:extLst>
                <a:ext uri="{FF2B5EF4-FFF2-40B4-BE49-F238E27FC236}">
                  <a16:creationId xmlns:a16="http://schemas.microsoft.com/office/drawing/2014/main" id="{9F5ABB36-84B3-4D55-8119-4EFAB79BA90C}"/>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00377" name="Rectangle 33">
              <a:extLst>
                <a:ext uri="{FF2B5EF4-FFF2-40B4-BE49-F238E27FC236}">
                  <a16:creationId xmlns:a16="http://schemas.microsoft.com/office/drawing/2014/main" id="{90205265-22B2-465B-8853-47CBC7330DF3}"/>
                </a:ext>
              </a:extLst>
            </p:cNvPr>
            <p:cNvSpPr>
              <a:spLocks noChangeArrowheads="1"/>
            </p:cNvSpPr>
            <p:nvPr/>
          </p:nvSpPr>
          <p:spPr bwMode="auto">
            <a:xfrm>
              <a:off x="581" y="255"/>
              <a:ext cx="14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3</a:t>
              </a:r>
              <a:r>
                <a:rPr lang="ja-JP" altLang="en-US" sz="2600">
                  <a:solidFill>
                    <a:schemeClr val="bg1"/>
                  </a:solidFill>
                  <a:ea typeface="メイリオ" panose="020B0604030504040204" pitchFamily="50" charset="-128"/>
                </a:rPr>
                <a:t>章　開発詳細</a:t>
              </a:r>
            </a:p>
          </p:txBody>
        </p:sp>
      </p:grpSp>
      <p:sp>
        <p:nvSpPr>
          <p:cNvPr id="100356" name="Rectangle 22">
            <a:extLst>
              <a:ext uri="{FF2B5EF4-FFF2-40B4-BE49-F238E27FC236}">
                <a16:creationId xmlns:a16="http://schemas.microsoft.com/office/drawing/2014/main" id="{9B8B18B0-9B99-4D65-B7BC-9C32407C5507}"/>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00357" name="Text Box 23">
            <a:extLst>
              <a:ext uri="{FF2B5EF4-FFF2-40B4-BE49-F238E27FC236}">
                <a16:creationId xmlns:a16="http://schemas.microsoft.com/office/drawing/2014/main" id="{7F46819E-1A92-4547-9BA4-AA4BCB08D126}"/>
              </a:ext>
            </a:extLst>
          </p:cNvPr>
          <p:cNvSpPr txBox="1">
            <a:spLocks noChangeArrowheads="1"/>
          </p:cNvSpPr>
          <p:nvPr/>
        </p:nvSpPr>
        <p:spPr bwMode="auto">
          <a:xfrm>
            <a:off x="4017963" y="1063625"/>
            <a:ext cx="11080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開発概要</a:t>
            </a:r>
          </a:p>
        </p:txBody>
      </p:sp>
      <p:sp>
        <p:nvSpPr>
          <p:cNvPr id="100358" name="Text Box 20">
            <a:extLst>
              <a:ext uri="{FF2B5EF4-FFF2-40B4-BE49-F238E27FC236}">
                <a16:creationId xmlns:a16="http://schemas.microsoft.com/office/drawing/2014/main" id="{4700FDA7-E1E4-4A29-AD7D-ADA6E45F3987}"/>
              </a:ext>
            </a:extLst>
          </p:cNvPr>
          <p:cNvSpPr txBox="1">
            <a:spLocks noChangeArrowheads="1"/>
          </p:cNvSpPr>
          <p:nvPr/>
        </p:nvSpPr>
        <p:spPr bwMode="auto">
          <a:xfrm>
            <a:off x="542925" y="1616075"/>
            <a:ext cx="8132763"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開発プラットフォームは</a:t>
            </a:r>
            <a:r>
              <a:rPr lang="en-US" altLang="ja-JP" sz="1600">
                <a:latin typeface="メイリオ" panose="020B0604030504040204" pitchFamily="50" charset="-128"/>
                <a:ea typeface="メイリオ" panose="020B0604030504040204" pitchFamily="50" charset="-128"/>
              </a:rPr>
              <a:t>Android Studio</a:t>
            </a:r>
            <a:r>
              <a:rPr lang="ja-JP" altLang="en-US" sz="1600">
                <a:latin typeface="メイリオ" panose="020B0604030504040204" pitchFamily="50" charset="-128"/>
                <a:ea typeface="メイリオ" panose="020B0604030504040204" pitchFamily="50" charset="-128"/>
              </a:rPr>
              <a:t>。言語は</a:t>
            </a:r>
            <a:r>
              <a:rPr lang="en-US" altLang="ja-JP" sz="1600">
                <a:latin typeface="メイリオ" panose="020B0604030504040204" pitchFamily="50" charset="-128"/>
                <a:ea typeface="メイリオ" panose="020B0604030504040204" pitchFamily="50" charset="-128"/>
              </a:rPr>
              <a:t>Kotlin</a:t>
            </a:r>
          </a:p>
          <a:p>
            <a:pPr>
              <a:buFontTx/>
              <a:buNone/>
            </a:pPr>
            <a:r>
              <a:rPr lang="ja-JP" altLang="en-US" sz="1600">
                <a:latin typeface="メイリオ" panose="020B0604030504040204" pitchFamily="50" charset="-128"/>
                <a:ea typeface="メイリオ" panose="020B0604030504040204" pitchFamily="50" charset="-128"/>
              </a:rPr>
              <a:t>　コード行数</a:t>
            </a:r>
            <a:r>
              <a:rPr lang="en-US" altLang="ja-JP" sz="1600">
                <a:latin typeface="メイリオ" panose="020B0604030504040204" pitchFamily="50" charset="-128"/>
                <a:ea typeface="メイリオ" panose="020B0604030504040204" pitchFamily="50" charset="-128"/>
              </a:rPr>
              <a:t>500</a:t>
            </a:r>
            <a:r>
              <a:rPr lang="ja-JP" altLang="en-US" sz="1600">
                <a:latin typeface="メイリオ" panose="020B0604030504040204" pitchFamily="50" charset="-128"/>
                <a:ea typeface="メイリオ" panose="020B0604030504040204" pitchFamily="50" charset="-128"/>
              </a:rPr>
              <a:t>行程　　</a:t>
            </a:r>
            <a:endParaRPr lang="en-US" altLang="ja-JP" sz="160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CA7FCDBC-9330-4B69-8E9C-F1569AA15E23}"/>
              </a:ext>
            </a:extLst>
          </p:cNvPr>
          <p:cNvSpPr/>
          <p:nvPr/>
        </p:nvSpPr>
        <p:spPr>
          <a:xfrm>
            <a:off x="1042988" y="3489325"/>
            <a:ext cx="187325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タグ一覧ページ</a:t>
            </a:r>
          </a:p>
        </p:txBody>
      </p:sp>
      <p:sp>
        <p:nvSpPr>
          <p:cNvPr id="13" name="正方形/長方形 12">
            <a:extLst>
              <a:ext uri="{FF2B5EF4-FFF2-40B4-BE49-F238E27FC236}">
                <a16:creationId xmlns:a16="http://schemas.microsoft.com/office/drawing/2014/main" id="{6FCA7111-C6B1-4000-8841-ED61BFA88B19}"/>
              </a:ext>
            </a:extLst>
          </p:cNvPr>
          <p:cNvSpPr/>
          <p:nvPr/>
        </p:nvSpPr>
        <p:spPr>
          <a:xfrm>
            <a:off x="1042988" y="4425950"/>
            <a:ext cx="187325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ログ項目追加</a:t>
            </a:r>
          </a:p>
        </p:txBody>
      </p:sp>
      <p:sp>
        <p:nvSpPr>
          <p:cNvPr id="14" name="正方形/長方形 13">
            <a:extLst>
              <a:ext uri="{FF2B5EF4-FFF2-40B4-BE49-F238E27FC236}">
                <a16:creationId xmlns:a16="http://schemas.microsoft.com/office/drawing/2014/main" id="{AF34D199-9E5E-4279-9BAB-B0D2EFA9CA5E}"/>
              </a:ext>
            </a:extLst>
          </p:cNvPr>
          <p:cNvSpPr/>
          <p:nvPr/>
        </p:nvSpPr>
        <p:spPr>
          <a:xfrm>
            <a:off x="3348038" y="5589588"/>
            <a:ext cx="1871662"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データベース</a:t>
            </a:r>
          </a:p>
        </p:txBody>
      </p:sp>
      <p:sp>
        <p:nvSpPr>
          <p:cNvPr id="15" name="正方形/長方形 14">
            <a:extLst>
              <a:ext uri="{FF2B5EF4-FFF2-40B4-BE49-F238E27FC236}">
                <a16:creationId xmlns:a16="http://schemas.microsoft.com/office/drawing/2014/main" id="{5D95E3C5-2E62-43EF-A7AE-D01D9BE7B43E}"/>
              </a:ext>
            </a:extLst>
          </p:cNvPr>
          <p:cNvSpPr/>
          <p:nvPr/>
        </p:nvSpPr>
        <p:spPr>
          <a:xfrm>
            <a:off x="5508625" y="2565400"/>
            <a:ext cx="1871663"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a:t>NFC</a:t>
            </a:r>
            <a:r>
              <a:rPr lang="ja-JP" altLang="en-US"/>
              <a:t>タグ</a:t>
            </a:r>
          </a:p>
        </p:txBody>
      </p:sp>
      <p:sp>
        <p:nvSpPr>
          <p:cNvPr id="16" name="正方形/長方形 15">
            <a:extLst>
              <a:ext uri="{FF2B5EF4-FFF2-40B4-BE49-F238E27FC236}">
                <a16:creationId xmlns:a16="http://schemas.microsoft.com/office/drawing/2014/main" id="{27AD4C5C-FA02-4893-90BC-0EB31CC97526}"/>
              </a:ext>
            </a:extLst>
          </p:cNvPr>
          <p:cNvSpPr/>
          <p:nvPr/>
        </p:nvSpPr>
        <p:spPr>
          <a:xfrm>
            <a:off x="4433888" y="4459288"/>
            <a:ext cx="1873250"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ログ一覧</a:t>
            </a:r>
          </a:p>
        </p:txBody>
      </p:sp>
      <p:sp>
        <p:nvSpPr>
          <p:cNvPr id="19" name="正方形/長方形 18">
            <a:extLst>
              <a:ext uri="{FF2B5EF4-FFF2-40B4-BE49-F238E27FC236}">
                <a16:creationId xmlns:a16="http://schemas.microsoft.com/office/drawing/2014/main" id="{CAEA24BC-23FF-404A-8401-2219327DEDA3}"/>
              </a:ext>
            </a:extLst>
          </p:cNvPr>
          <p:cNvSpPr/>
          <p:nvPr/>
        </p:nvSpPr>
        <p:spPr>
          <a:xfrm>
            <a:off x="1042988" y="2565400"/>
            <a:ext cx="187325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アプリ起動</a:t>
            </a:r>
          </a:p>
        </p:txBody>
      </p:sp>
      <p:sp>
        <p:nvSpPr>
          <p:cNvPr id="21" name="正方形/長方形 20">
            <a:extLst>
              <a:ext uri="{FF2B5EF4-FFF2-40B4-BE49-F238E27FC236}">
                <a16:creationId xmlns:a16="http://schemas.microsoft.com/office/drawing/2014/main" id="{CFAA413D-A7DB-428B-A0D4-7D42D9FDA542}"/>
              </a:ext>
            </a:extLst>
          </p:cNvPr>
          <p:cNvSpPr/>
          <p:nvPr/>
        </p:nvSpPr>
        <p:spPr>
          <a:xfrm>
            <a:off x="6715125" y="4459288"/>
            <a:ext cx="1871663"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タグ書き込み</a:t>
            </a:r>
          </a:p>
        </p:txBody>
      </p:sp>
      <p:cxnSp>
        <p:nvCxnSpPr>
          <p:cNvPr id="6" name="直線矢印コネクタ 5">
            <a:extLst>
              <a:ext uri="{FF2B5EF4-FFF2-40B4-BE49-F238E27FC236}">
                <a16:creationId xmlns:a16="http://schemas.microsoft.com/office/drawing/2014/main" id="{89A27C40-2A4D-47E7-BABD-B38CC70D233F}"/>
              </a:ext>
            </a:extLst>
          </p:cNvPr>
          <p:cNvCxnSpPr>
            <a:stCxn id="19" idx="2"/>
            <a:endCxn id="2" idx="0"/>
          </p:cNvCxnSpPr>
          <p:nvPr/>
        </p:nvCxnSpPr>
        <p:spPr>
          <a:xfrm>
            <a:off x="1979613" y="3213100"/>
            <a:ext cx="0" cy="276225"/>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 name="直線矢印コネクタ 7">
            <a:extLst>
              <a:ext uri="{FF2B5EF4-FFF2-40B4-BE49-F238E27FC236}">
                <a16:creationId xmlns:a16="http://schemas.microsoft.com/office/drawing/2014/main" id="{A6B3A754-C6FD-4242-B655-64B0B4F6FF87}"/>
              </a:ext>
            </a:extLst>
          </p:cNvPr>
          <p:cNvCxnSpPr>
            <a:stCxn id="2" idx="2"/>
            <a:endCxn id="13" idx="0"/>
          </p:cNvCxnSpPr>
          <p:nvPr/>
        </p:nvCxnSpPr>
        <p:spPr>
          <a:xfrm>
            <a:off x="1979613" y="4137025"/>
            <a:ext cx="0" cy="288925"/>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2" name="コネクタ: カギ線 21">
            <a:extLst>
              <a:ext uri="{FF2B5EF4-FFF2-40B4-BE49-F238E27FC236}">
                <a16:creationId xmlns:a16="http://schemas.microsoft.com/office/drawing/2014/main" id="{FAE760C8-524B-49F0-A19A-409B90FB929B}"/>
              </a:ext>
            </a:extLst>
          </p:cNvPr>
          <p:cNvCxnSpPr>
            <a:stCxn id="13" idx="2"/>
            <a:endCxn id="14" idx="1"/>
          </p:cNvCxnSpPr>
          <p:nvPr/>
        </p:nvCxnSpPr>
        <p:spPr>
          <a:xfrm rot="16200000" flipH="1">
            <a:off x="2243932" y="4809331"/>
            <a:ext cx="839788" cy="1368425"/>
          </a:xfrm>
          <a:prstGeom prst="bentConnector2">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4" name="コネクタ: カギ線 23">
            <a:extLst>
              <a:ext uri="{FF2B5EF4-FFF2-40B4-BE49-F238E27FC236}">
                <a16:creationId xmlns:a16="http://schemas.microsoft.com/office/drawing/2014/main" id="{AE494B47-F029-41CF-8DA3-B362114DB037}"/>
              </a:ext>
            </a:extLst>
          </p:cNvPr>
          <p:cNvCxnSpPr>
            <a:stCxn id="14" idx="0"/>
            <a:endCxn id="16" idx="2"/>
          </p:cNvCxnSpPr>
          <p:nvPr/>
        </p:nvCxnSpPr>
        <p:spPr>
          <a:xfrm rot="5400000" flipH="1" flipV="1">
            <a:off x="4587081" y="4806157"/>
            <a:ext cx="481013" cy="1085850"/>
          </a:xfrm>
          <a:prstGeom prst="bentConnector3">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6" name="コネクタ: カギ線 25">
            <a:extLst>
              <a:ext uri="{FF2B5EF4-FFF2-40B4-BE49-F238E27FC236}">
                <a16:creationId xmlns:a16="http://schemas.microsoft.com/office/drawing/2014/main" id="{FE31C537-DE58-4789-A0B8-1F64014AC1FA}"/>
              </a:ext>
            </a:extLst>
          </p:cNvPr>
          <p:cNvCxnSpPr>
            <a:stCxn id="15" idx="2"/>
            <a:endCxn id="14" idx="3"/>
          </p:cNvCxnSpPr>
          <p:nvPr/>
        </p:nvCxnSpPr>
        <p:spPr>
          <a:xfrm rot="5400000">
            <a:off x="4481513" y="3951287"/>
            <a:ext cx="2700338" cy="1223963"/>
          </a:xfrm>
          <a:prstGeom prst="bentConnector2">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8" name="コネクタ: カギ線 27">
            <a:extLst>
              <a:ext uri="{FF2B5EF4-FFF2-40B4-BE49-F238E27FC236}">
                <a16:creationId xmlns:a16="http://schemas.microsoft.com/office/drawing/2014/main" id="{3EAB545E-70F6-49C5-99E9-41D961CA34BF}"/>
              </a:ext>
            </a:extLst>
          </p:cNvPr>
          <p:cNvCxnSpPr>
            <a:stCxn id="14" idx="0"/>
            <a:endCxn id="2" idx="3"/>
          </p:cNvCxnSpPr>
          <p:nvPr/>
        </p:nvCxnSpPr>
        <p:spPr>
          <a:xfrm rot="16200000" flipV="1">
            <a:off x="2712244" y="4017169"/>
            <a:ext cx="1776413" cy="1368425"/>
          </a:xfrm>
          <a:prstGeom prst="bentConnector2">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1" name="コネクタ: カギ線 30">
            <a:extLst>
              <a:ext uri="{FF2B5EF4-FFF2-40B4-BE49-F238E27FC236}">
                <a16:creationId xmlns:a16="http://schemas.microsoft.com/office/drawing/2014/main" id="{0122F465-16AE-44E9-A581-B0286E06E0BD}"/>
              </a:ext>
            </a:extLst>
          </p:cNvPr>
          <p:cNvCxnSpPr>
            <a:stCxn id="15" idx="2"/>
            <a:endCxn id="16" idx="0"/>
          </p:cNvCxnSpPr>
          <p:nvPr/>
        </p:nvCxnSpPr>
        <p:spPr>
          <a:xfrm rot="5400000">
            <a:off x="5283994" y="3299619"/>
            <a:ext cx="1246188" cy="1073150"/>
          </a:xfrm>
          <a:prstGeom prst="bentConnector3">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4337" name="コネクタ: カギ線 14336">
            <a:extLst>
              <a:ext uri="{FF2B5EF4-FFF2-40B4-BE49-F238E27FC236}">
                <a16:creationId xmlns:a16="http://schemas.microsoft.com/office/drawing/2014/main" id="{22C56034-A7A2-4CD3-96F1-8365420193ED}"/>
              </a:ext>
            </a:extLst>
          </p:cNvPr>
          <p:cNvCxnSpPr>
            <a:stCxn id="21" idx="0"/>
            <a:endCxn id="15" idx="3"/>
          </p:cNvCxnSpPr>
          <p:nvPr/>
        </p:nvCxnSpPr>
        <p:spPr>
          <a:xfrm rot="16200000" flipV="1">
            <a:off x="6731000" y="3538538"/>
            <a:ext cx="1570038" cy="271462"/>
          </a:xfrm>
          <a:prstGeom prst="bentConnector2">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4348" name="直線矢印コネクタ 14347">
            <a:extLst>
              <a:ext uri="{FF2B5EF4-FFF2-40B4-BE49-F238E27FC236}">
                <a16:creationId xmlns:a16="http://schemas.microsoft.com/office/drawing/2014/main" id="{241B53D4-4976-4AA2-8E45-6A144EF56AB7}"/>
              </a:ext>
            </a:extLst>
          </p:cNvPr>
          <p:cNvCxnSpPr>
            <a:stCxn id="16" idx="3"/>
            <a:endCxn id="21" idx="1"/>
          </p:cNvCxnSpPr>
          <p:nvPr/>
        </p:nvCxnSpPr>
        <p:spPr>
          <a:xfrm>
            <a:off x="6307138" y="4783138"/>
            <a:ext cx="407987" cy="0"/>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3">
            <a:extLst>
              <a:ext uri="{FF2B5EF4-FFF2-40B4-BE49-F238E27FC236}">
                <a16:creationId xmlns:a16="http://schemas.microsoft.com/office/drawing/2014/main" id="{A3F2D234-E429-470A-ACA0-243ADAE7EF7A}"/>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02403" name="Group 30">
            <a:extLst>
              <a:ext uri="{FF2B5EF4-FFF2-40B4-BE49-F238E27FC236}">
                <a16:creationId xmlns:a16="http://schemas.microsoft.com/office/drawing/2014/main" id="{3E44ADCD-2A54-4AAF-B192-8D0C4AB1E429}"/>
              </a:ext>
            </a:extLst>
          </p:cNvPr>
          <p:cNvGrpSpPr>
            <a:grpSpLocks/>
          </p:cNvGrpSpPr>
          <p:nvPr/>
        </p:nvGrpSpPr>
        <p:grpSpPr bwMode="auto">
          <a:xfrm>
            <a:off x="584200" y="311150"/>
            <a:ext cx="7993063" cy="569913"/>
            <a:chOff x="340" y="206"/>
            <a:chExt cx="5035" cy="359"/>
          </a:xfrm>
        </p:grpSpPr>
        <p:sp>
          <p:nvSpPr>
            <p:cNvPr id="102409" name="Rectangle 31">
              <a:extLst>
                <a:ext uri="{FF2B5EF4-FFF2-40B4-BE49-F238E27FC236}">
                  <a16:creationId xmlns:a16="http://schemas.microsoft.com/office/drawing/2014/main" id="{C3A9ABC0-FA56-4FBD-B08D-08621FEDC9B4}"/>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02410" name="Text Box 32">
              <a:extLst>
                <a:ext uri="{FF2B5EF4-FFF2-40B4-BE49-F238E27FC236}">
                  <a16:creationId xmlns:a16="http://schemas.microsoft.com/office/drawing/2014/main" id="{6163F80A-96DC-4538-9B3E-FE12814870F4}"/>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02411" name="Rectangle 33">
              <a:extLst>
                <a:ext uri="{FF2B5EF4-FFF2-40B4-BE49-F238E27FC236}">
                  <a16:creationId xmlns:a16="http://schemas.microsoft.com/office/drawing/2014/main" id="{25278EAC-4F9E-4972-AA6D-92DADB69B4AC}"/>
                </a:ext>
              </a:extLst>
            </p:cNvPr>
            <p:cNvSpPr>
              <a:spLocks noChangeArrowheads="1"/>
            </p:cNvSpPr>
            <p:nvPr/>
          </p:nvSpPr>
          <p:spPr bwMode="auto">
            <a:xfrm>
              <a:off x="581" y="255"/>
              <a:ext cx="14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3</a:t>
              </a:r>
              <a:r>
                <a:rPr lang="ja-JP" altLang="en-US" sz="2600">
                  <a:solidFill>
                    <a:schemeClr val="bg1"/>
                  </a:solidFill>
                  <a:ea typeface="メイリオ" panose="020B0604030504040204" pitchFamily="50" charset="-128"/>
                </a:rPr>
                <a:t>章　開発詳細</a:t>
              </a:r>
            </a:p>
          </p:txBody>
        </p:sp>
      </p:grpSp>
      <p:sp>
        <p:nvSpPr>
          <p:cNvPr id="102404" name="Rectangle 22">
            <a:extLst>
              <a:ext uri="{FF2B5EF4-FFF2-40B4-BE49-F238E27FC236}">
                <a16:creationId xmlns:a16="http://schemas.microsoft.com/office/drawing/2014/main" id="{17E76180-BB1C-4D07-8E8B-F9B3737169D7}"/>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02405" name="Text Box 23">
            <a:extLst>
              <a:ext uri="{FF2B5EF4-FFF2-40B4-BE49-F238E27FC236}">
                <a16:creationId xmlns:a16="http://schemas.microsoft.com/office/drawing/2014/main" id="{C727AE94-8C14-41C4-8D57-D3ACA59F875A}"/>
              </a:ext>
            </a:extLst>
          </p:cNvPr>
          <p:cNvSpPr txBox="1">
            <a:spLocks noChangeArrowheads="1"/>
          </p:cNvSpPr>
          <p:nvPr/>
        </p:nvSpPr>
        <p:spPr bwMode="auto">
          <a:xfrm>
            <a:off x="3094038" y="1063625"/>
            <a:ext cx="29559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コンテンツ：ログ項目一覧</a:t>
            </a:r>
            <a:endParaRPr lang="en-US" altLang="ja-JP" sz="1800" b="1">
              <a:ea typeface="メイリオ" panose="020B0604030504040204" pitchFamily="50" charset="-128"/>
            </a:endParaRPr>
          </a:p>
        </p:txBody>
      </p:sp>
      <p:sp>
        <p:nvSpPr>
          <p:cNvPr id="102406" name="Text Box 20">
            <a:extLst>
              <a:ext uri="{FF2B5EF4-FFF2-40B4-BE49-F238E27FC236}">
                <a16:creationId xmlns:a16="http://schemas.microsoft.com/office/drawing/2014/main" id="{E59B9847-6F3C-4AE1-A637-A87618D73DE9}"/>
              </a:ext>
            </a:extLst>
          </p:cNvPr>
          <p:cNvSpPr txBox="1">
            <a:spLocks noChangeArrowheads="1"/>
          </p:cNvSpPr>
          <p:nvPr/>
        </p:nvSpPr>
        <p:spPr bwMode="auto">
          <a:xfrm>
            <a:off x="542925" y="1708150"/>
            <a:ext cx="33083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ログを残す項目を一覧で表示します。項目をタップするとログのアクティビティへ移動します。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右下のプラスボタンを押せば新しい項目を作成可能です。</a:t>
            </a:r>
            <a:endParaRPr lang="en-US" altLang="ja-JP" sz="1600">
              <a:latin typeface="メイリオ" panose="020B0604030504040204" pitchFamily="50" charset="-128"/>
              <a:ea typeface="メイリオ" panose="020B0604030504040204" pitchFamily="50" charset="-128"/>
            </a:endParaRPr>
          </a:p>
        </p:txBody>
      </p:sp>
      <p:pic>
        <p:nvPicPr>
          <p:cNvPr id="102407" name="図 2" descr="スクリーンショット, 抽象 が含まれている画像&#10;&#10;自動的に生成された説明">
            <a:extLst>
              <a:ext uri="{FF2B5EF4-FFF2-40B4-BE49-F238E27FC236}">
                <a16:creationId xmlns:a16="http://schemas.microsoft.com/office/drawing/2014/main" id="{4FA4C11D-E39C-407B-914B-D8560C826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1616075"/>
            <a:ext cx="24955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図 4" descr="スクリーンショットの画面&#10;&#10;自動的に生成された説明">
            <a:extLst>
              <a:ext uri="{FF2B5EF4-FFF2-40B4-BE49-F238E27FC236}">
                <a16:creationId xmlns:a16="http://schemas.microsoft.com/office/drawing/2014/main" id="{33E896EC-8645-499D-A2BB-2BBF1D5DD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563" y="1616075"/>
            <a:ext cx="24939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3">
            <a:extLst>
              <a:ext uri="{FF2B5EF4-FFF2-40B4-BE49-F238E27FC236}">
                <a16:creationId xmlns:a16="http://schemas.microsoft.com/office/drawing/2014/main" id="{0671F1EB-D4FD-49B3-88F1-20BA4A1262C7}"/>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04451" name="Group 30">
            <a:extLst>
              <a:ext uri="{FF2B5EF4-FFF2-40B4-BE49-F238E27FC236}">
                <a16:creationId xmlns:a16="http://schemas.microsoft.com/office/drawing/2014/main" id="{E3864BE6-07FA-4172-8911-FE466829CA5C}"/>
              </a:ext>
            </a:extLst>
          </p:cNvPr>
          <p:cNvGrpSpPr>
            <a:grpSpLocks/>
          </p:cNvGrpSpPr>
          <p:nvPr/>
        </p:nvGrpSpPr>
        <p:grpSpPr bwMode="auto">
          <a:xfrm>
            <a:off x="584200" y="311150"/>
            <a:ext cx="7993063" cy="569913"/>
            <a:chOff x="340" y="206"/>
            <a:chExt cx="5035" cy="359"/>
          </a:xfrm>
        </p:grpSpPr>
        <p:sp>
          <p:nvSpPr>
            <p:cNvPr id="104457" name="Rectangle 31">
              <a:extLst>
                <a:ext uri="{FF2B5EF4-FFF2-40B4-BE49-F238E27FC236}">
                  <a16:creationId xmlns:a16="http://schemas.microsoft.com/office/drawing/2014/main" id="{9CE40A63-7106-41EC-BD74-492F6B6C9EA5}"/>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04458" name="Text Box 32">
              <a:extLst>
                <a:ext uri="{FF2B5EF4-FFF2-40B4-BE49-F238E27FC236}">
                  <a16:creationId xmlns:a16="http://schemas.microsoft.com/office/drawing/2014/main" id="{3EACBE56-A380-496E-AA16-ACDB82922235}"/>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04459" name="Rectangle 33">
              <a:extLst>
                <a:ext uri="{FF2B5EF4-FFF2-40B4-BE49-F238E27FC236}">
                  <a16:creationId xmlns:a16="http://schemas.microsoft.com/office/drawing/2014/main" id="{2D82D688-32EF-4BFE-9275-D1393075D46C}"/>
                </a:ext>
              </a:extLst>
            </p:cNvPr>
            <p:cNvSpPr>
              <a:spLocks noChangeArrowheads="1"/>
            </p:cNvSpPr>
            <p:nvPr/>
          </p:nvSpPr>
          <p:spPr bwMode="auto">
            <a:xfrm>
              <a:off x="581" y="255"/>
              <a:ext cx="14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3</a:t>
              </a:r>
              <a:r>
                <a:rPr lang="ja-JP" altLang="en-US" sz="2600">
                  <a:solidFill>
                    <a:schemeClr val="bg1"/>
                  </a:solidFill>
                  <a:ea typeface="メイリオ" panose="020B0604030504040204" pitchFamily="50" charset="-128"/>
                </a:rPr>
                <a:t>章　開発詳細</a:t>
              </a:r>
            </a:p>
          </p:txBody>
        </p:sp>
      </p:grpSp>
      <p:sp>
        <p:nvSpPr>
          <p:cNvPr id="104452" name="Rectangle 22">
            <a:extLst>
              <a:ext uri="{FF2B5EF4-FFF2-40B4-BE49-F238E27FC236}">
                <a16:creationId xmlns:a16="http://schemas.microsoft.com/office/drawing/2014/main" id="{F881222F-735E-4682-950B-355A08C66B27}"/>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04453" name="Text Box 23">
            <a:extLst>
              <a:ext uri="{FF2B5EF4-FFF2-40B4-BE49-F238E27FC236}">
                <a16:creationId xmlns:a16="http://schemas.microsoft.com/office/drawing/2014/main" id="{C70F4269-4494-48B3-8697-F9FC9327116B}"/>
              </a:ext>
            </a:extLst>
          </p:cNvPr>
          <p:cNvSpPr txBox="1">
            <a:spLocks noChangeArrowheads="1"/>
          </p:cNvSpPr>
          <p:nvPr/>
        </p:nvSpPr>
        <p:spPr bwMode="auto">
          <a:xfrm>
            <a:off x="3556000" y="1063625"/>
            <a:ext cx="203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コンテンツ：ログ</a:t>
            </a:r>
            <a:endParaRPr lang="en-US" altLang="ja-JP" sz="1800" b="1">
              <a:ea typeface="メイリオ" panose="020B0604030504040204" pitchFamily="50" charset="-128"/>
            </a:endParaRPr>
          </a:p>
        </p:txBody>
      </p:sp>
      <p:sp>
        <p:nvSpPr>
          <p:cNvPr id="104454" name="Text Box 20">
            <a:extLst>
              <a:ext uri="{FF2B5EF4-FFF2-40B4-BE49-F238E27FC236}">
                <a16:creationId xmlns:a16="http://schemas.microsoft.com/office/drawing/2014/main" id="{2451EE5B-970C-4AFE-8251-4369B9E3F1E5}"/>
              </a:ext>
            </a:extLst>
          </p:cNvPr>
          <p:cNvSpPr txBox="1">
            <a:spLocks noChangeArrowheads="1"/>
          </p:cNvSpPr>
          <p:nvPr/>
        </p:nvSpPr>
        <p:spPr bwMode="auto">
          <a:xfrm>
            <a:off x="542925" y="1708150"/>
            <a:ext cx="33083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選択した項目のログを表示します。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右下の</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ボタンをクリックすれば</a:t>
            </a: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タグに選択中の項目を書き込みます。</a:t>
            </a:r>
            <a:endParaRPr lang="en-US" altLang="ja-JP" sz="1600">
              <a:latin typeface="メイリオ" panose="020B0604030504040204" pitchFamily="50" charset="-128"/>
              <a:ea typeface="メイリオ" panose="020B0604030504040204" pitchFamily="50" charset="-128"/>
            </a:endParaRPr>
          </a:p>
        </p:txBody>
      </p:sp>
      <p:pic>
        <p:nvPicPr>
          <p:cNvPr id="104455" name="図 3" descr="スクリーンショットの画面&#10;&#10;自動的に生成された説明">
            <a:extLst>
              <a:ext uri="{FF2B5EF4-FFF2-40B4-BE49-F238E27FC236}">
                <a16:creationId xmlns:a16="http://schemas.microsoft.com/office/drawing/2014/main" id="{44D6A3FB-9D94-4F19-B3A8-EABA09878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213" y="1616075"/>
            <a:ext cx="24955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図 6" descr="スクリーンショットの画面&#10;&#10;自動的に生成された説明">
            <a:extLst>
              <a:ext uri="{FF2B5EF4-FFF2-40B4-BE49-F238E27FC236}">
                <a16:creationId xmlns:a16="http://schemas.microsoft.com/office/drawing/2014/main" id="{0E14E70B-5D29-4194-804E-AE0E45237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0" y="1616075"/>
            <a:ext cx="24939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3">
            <a:extLst>
              <a:ext uri="{FF2B5EF4-FFF2-40B4-BE49-F238E27FC236}">
                <a16:creationId xmlns:a16="http://schemas.microsoft.com/office/drawing/2014/main" id="{B38FCB57-3F5F-4A5D-9268-95F0F492D2C5}"/>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06499" name="Group 30">
            <a:extLst>
              <a:ext uri="{FF2B5EF4-FFF2-40B4-BE49-F238E27FC236}">
                <a16:creationId xmlns:a16="http://schemas.microsoft.com/office/drawing/2014/main" id="{6D15FC6B-66F3-49C9-BEBF-53A291392AD3}"/>
              </a:ext>
            </a:extLst>
          </p:cNvPr>
          <p:cNvGrpSpPr>
            <a:grpSpLocks/>
          </p:cNvGrpSpPr>
          <p:nvPr/>
        </p:nvGrpSpPr>
        <p:grpSpPr bwMode="auto">
          <a:xfrm>
            <a:off x="584200" y="311150"/>
            <a:ext cx="7993063" cy="569913"/>
            <a:chOff x="340" y="206"/>
            <a:chExt cx="5035" cy="359"/>
          </a:xfrm>
        </p:grpSpPr>
        <p:sp>
          <p:nvSpPr>
            <p:cNvPr id="106504" name="Rectangle 31">
              <a:extLst>
                <a:ext uri="{FF2B5EF4-FFF2-40B4-BE49-F238E27FC236}">
                  <a16:creationId xmlns:a16="http://schemas.microsoft.com/office/drawing/2014/main" id="{078C8D94-BFAF-455B-ADBC-C1FD98308B16}"/>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06505" name="Text Box 32">
              <a:extLst>
                <a:ext uri="{FF2B5EF4-FFF2-40B4-BE49-F238E27FC236}">
                  <a16:creationId xmlns:a16="http://schemas.microsoft.com/office/drawing/2014/main" id="{6895637C-C082-4B3E-8A1C-2E5D2242D920}"/>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06506" name="Rectangle 33">
              <a:extLst>
                <a:ext uri="{FF2B5EF4-FFF2-40B4-BE49-F238E27FC236}">
                  <a16:creationId xmlns:a16="http://schemas.microsoft.com/office/drawing/2014/main" id="{B5897007-175D-4D92-925D-8DBD9C2FC77F}"/>
                </a:ext>
              </a:extLst>
            </p:cNvPr>
            <p:cNvSpPr>
              <a:spLocks noChangeArrowheads="1"/>
            </p:cNvSpPr>
            <p:nvPr/>
          </p:nvSpPr>
          <p:spPr bwMode="auto">
            <a:xfrm>
              <a:off x="581" y="255"/>
              <a:ext cx="14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3</a:t>
              </a:r>
              <a:r>
                <a:rPr lang="ja-JP" altLang="en-US" sz="2600">
                  <a:solidFill>
                    <a:schemeClr val="bg1"/>
                  </a:solidFill>
                  <a:ea typeface="メイリオ" panose="020B0604030504040204" pitchFamily="50" charset="-128"/>
                </a:rPr>
                <a:t>章　開発詳細</a:t>
              </a:r>
            </a:p>
          </p:txBody>
        </p:sp>
      </p:grpSp>
      <p:sp>
        <p:nvSpPr>
          <p:cNvPr id="106500" name="Rectangle 22">
            <a:extLst>
              <a:ext uri="{FF2B5EF4-FFF2-40B4-BE49-F238E27FC236}">
                <a16:creationId xmlns:a16="http://schemas.microsoft.com/office/drawing/2014/main" id="{0FBD3149-CDE4-4881-A2AA-54D798C3A361}"/>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06501" name="Text Box 23">
            <a:extLst>
              <a:ext uri="{FF2B5EF4-FFF2-40B4-BE49-F238E27FC236}">
                <a16:creationId xmlns:a16="http://schemas.microsoft.com/office/drawing/2014/main" id="{6906E36B-7395-4A97-AFBE-B857AFC790DA}"/>
              </a:ext>
            </a:extLst>
          </p:cNvPr>
          <p:cNvSpPr txBox="1">
            <a:spLocks noChangeArrowheads="1"/>
          </p:cNvSpPr>
          <p:nvPr/>
        </p:nvSpPr>
        <p:spPr bwMode="auto">
          <a:xfrm>
            <a:off x="4133850" y="1063625"/>
            <a:ext cx="8763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使い方</a:t>
            </a:r>
            <a:endParaRPr lang="en-US" altLang="ja-JP" sz="1800" b="1">
              <a:ea typeface="メイリオ" panose="020B0604030504040204" pitchFamily="50" charset="-128"/>
            </a:endParaRPr>
          </a:p>
        </p:txBody>
      </p:sp>
      <p:sp>
        <p:nvSpPr>
          <p:cNvPr id="106502" name="Text Box 20">
            <a:extLst>
              <a:ext uri="{FF2B5EF4-FFF2-40B4-BE49-F238E27FC236}">
                <a16:creationId xmlns:a16="http://schemas.microsoft.com/office/drawing/2014/main" id="{486CF38C-5B62-4503-9285-8CFCDACF3682}"/>
              </a:ext>
            </a:extLst>
          </p:cNvPr>
          <p:cNvSpPr txBox="1">
            <a:spLocks noChangeArrowheads="1"/>
          </p:cNvSpPr>
          <p:nvPr/>
        </p:nvSpPr>
        <p:spPr bwMode="auto">
          <a:xfrm>
            <a:off x="542925" y="1708150"/>
            <a:ext cx="33083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AutoNum type="arabicPeriod"/>
            </a:pPr>
            <a:r>
              <a:rPr lang="ja-JP" altLang="en-US" sz="1600">
                <a:latin typeface="メイリオ" panose="020B0604030504040204" pitchFamily="50" charset="-128"/>
                <a:ea typeface="メイリオ" panose="020B0604030504040204" pitchFamily="50" charset="-128"/>
              </a:rPr>
              <a:t>ログ項目を追加</a:t>
            </a:r>
            <a:endParaRPr lang="en-US" altLang="ja-JP" sz="1600">
              <a:latin typeface="メイリオ" panose="020B0604030504040204" pitchFamily="50" charset="-128"/>
              <a:ea typeface="メイリオ" panose="020B0604030504040204" pitchFamily="50" charset="-128"/>
            </a:endParaRPr>
          </a:p>
          <a:p>
            <a:pPr>
              <a:buFontTx/>
              <a:buAutoNum type="arabicPeriod"/>
            </a:pP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タグに書き込み</a:t>
            </a:r>
            <a:endParaRPr lang="en-US" altLang="ja-JP" sz="1600">
              <a:latin typeface="メイリオ" panose="020B0604030504040204" pitchFamily="50" charset="-128"/>
              <a:ea typeface="メイリオ" panose="020B0604030504040204" pitchFamily="50" charset="-128"/>
            </a:endParaRPr>
          </a:p>
          <a:p>
            <a:pPr>
              <a:buFontTx/>
              <a:buAutoNum type="arabicPeriod"/>
            </a:pPr>
            <a:r>
              <a:rPr lang="en-US" altLang="ja-JP" sz="1600">
                <a:latin typeface="メイリオ" panose="020B0604030504040204" pitchFamily="50" charset="-128"/>
                <a:ea typeface="メイリオ" panose="020B0604030504040204" pitchFamily="50" charset="-128"/>
              </a:rPr>
              <a:t>NFC</a:t>
            </a:r>
            <a:r>
              <a:rPr lang="ja-JP" altLang="en-US" sz="1600">
                <a:latin typeface="メイリオ" panose="020B0604030504040204" pitchFamily="50" charset="-128"/>
                <a:ea typeface="メイリオ" panose="020B0604030504040204" pitchFamily="50" charset="-128"/>
              </a:rPr>
              <a:t>タグを読み取ることでログを追加</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動画で使い方を説明</a:t>
            </a:r>
            <a:endParaRPr lang="en-US" altLang="ja-JP" sz="1600">
              <a:latin typeface="メイリオ" panose="020B0604030504040204" pitchFamily="50" charset="-128"/>
              <a:ea typeface="メイリオ" panose="020B0604030504040204" pitchFamily="50" charset="-128"/>
            </a:endParaRPr>
          </a:p>
        </p:txBody>
      </p:sp>
      <p:pic>
        <p:nvPicPr>
          <p:cNvPr id="11" name="75710.t.mp4">
            <a:hlinkClick r:id="" action="ppaction://media"/>
            <a:extLst>
              <a:ext uri="{FF2B5EF4-FFF2-40B4-BE49-F238E27FC236}">
                <a16:creationId xmlns:a16="http://schemas.microsoft.com/office/drawing/2014/main" id="{9193F1D9-A5A8-4972-83D6-66290D3C0FE4}"/>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076825" y="1684338"/>
            <a:ext cx="2735263"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8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3">
            <a:extLst>
              <a:ext uri="{FF2B5EF4-FFF2-40B4-BE49-F238E27FC236}">
                <a16:creationId xmlns:a16="http://schemas.microsoft.com/office/drawing/2014/main" id="{CD7A7137-6175-4D9E-9F68-68DB165CC2BB}"/>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4339" name="Group 30">
            <a:extLst>
              <a:ext uri="{FF2B5EF4-FFF2-40B4-BE49-F238E27FC236}">
                <a16:creationId xmlns:a16="http://schemas.microsoft.com/office/drawing/2014/main" id="{D97D2629-8420-4C38-94CA-F80B3F5F21C3}"/>
              </a:ext>
            </a:extLst>
          </p:cNvPr>
          <p:cNvGrpSpPr>
            <a:grpSpLocks/>
          </p:cNvGrpSpPr>
          <p:nvPr/>
        </p:nvGrpSpPr>
        <p:grpSpPr bwMode="auto">
          <a:xfrm>
            <a:off x="584200" y="311150"/>
            <a:ext cx="7993063" cy="569913"/>
            <a:chOff x="340" y="206"/>
            <a:chExt cx="5035" cy="359"/>
          </a:xfrm>
        </p:grpSpPr>
        <p:sp>
          <p:nvSpPr>
            <p:cNvPr id="14345" name="Rectangle 31">
              <a:extLst>
                <a:ext uri="{FF2B5EF4-FFF2-40B4-BE49-F238E27FC236}">
                  <a16:creationId xmlns:a16="http://schemas.microsoft.com/office/drawing/2014/main" id="{34ED2C99-2FB7-455A-946D-D3213929ABDD}"/>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4346" name="Text Box 32">
              <a:extLst>
                <a:ext uri="{FF2B5EF4-FFF2-40B4-BE49-F238E27FC236}">
                  <a16:creationId xmlns:a16="http://schemas.microsoft.com/office/drawing/2014/main" id="{BE99589F-BBD7-4810-AE0B-52C71EE73EA6}"/>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4347" name="Rectangle 33">
              <a:extLst>
                <a:ext uri="{FF2B5EF4-FFF2-40B4-BE49-F238E27FC236}">
                  <a16:creationId xmlns:a16="http://schemas.microsoft.com/office/drawing/2014/main" id="{8B13F3EC-9465-4D22-9A9B-4860B67BED50}"/>
                </a:ext>
              </a:extLst>
            </p:cNvPr>
            <p:cNvSpPr>
              <a:spLocks noChangeArrowheads="1"/>
            </p:cNvSpPr>
            <p:nvPr/>
          </p:nvSpPr>
          <p:spPr bwMode="auto">
            <a:xfrm>
              <a:off x="581" y="255"/>
              <a:ext cx="19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2</a:t>
              </a:r>
              <a:r>
                <a:rPr lang="ja-JP" altLang="en-US" sz="2600">
                  <a:solidFill>
                    <a:schemeClr val="bg1"/>
                  </a:solidFill>
                  <a:ea typeface="メイリオ" panose="020B0604030504040204" pitchFamily="50" charset="-128"/>
                </a:rPr>
                <a:t>章　アウトプット</a:t>
              </a:r>
            </a:p>
          </p:txBody>
        </p:sp>
      </p:grpSp>
      <p:sp>
        <p:nvSpPr>
          <p:cNvPr id="14340" name="Rectangle 22">
            <a:extLst>
              <a:ext uri="{FF2B5EF4-FFF2-40B4-BE49-F238E27FC236}">
                <a16:creationId xmlns:a16="http://schemas.microsoft.com/office/drawing/2014/main" id="{2E7A3FB8-3BCC-43F7-8B48-A2EA6D53E21E}"/>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4341" name="Text Box 23">
            <a:extLst>
              <a:ext uri="{FF2B5EF4-FFF2-40B4-BE49-F238E27FC236}">
                <a16:creationId xmlns:a16="http://schemas.microsoft.com/office/drawing/2014/main" id="{B82F1F80-BCE0-4ABA-8FB9-3D5322404A49}"/>
              </a:ext>
            </a:extLst>
          </p:cNvPr>
          <p:cNvSpPr txBox="1">
            <a:spLocks noChangeArrowheads="1"/>
          </p:cNvSpPr>
          <p:nvPr/>
        </p:nvSpPr>
        <p:spPr bwMode="auto">
          <a:xfrm>
            <a:off x="4017963" y="1063625"/>
            <a:ext cx="11080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開発成果</a:t>
            </a:r>
          </a:p>
        </p:txBody>
      </p:sp>
      <p:sp>
        <p:nvSpPr>
          <p:cNvPr id="14342" name="Text Box 20">
            <a:extLst>
              <a:ext uri="{FF2B5EF4-FFF2-40B4-BE49-F238E27FC236}">
                <a16:creationId xmlns:a16="http://schemas.microsoft.com/office/drawing/2014/main" id="{73E8E422-A68B-4D54-80A5-EFB12368311A}"/>
              </a:ext>
            </a:extLst>
          </p:cNvPr>
          <p:cNvSpPr txBox="1">
            <a:spLocks noChangeArrowheads="1"/>
          </p:cNvSpPr>
          <p:nvPr/>
        </p:nvSpPr>
        <p:spPr bwMode="auto">
          <a:xfrm>
            <a:off x="542925" y="1616075"/>
            <a:ext cx="5181600"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スマートフォン依存症対策</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向けアプリ○○を開発しました。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その日のコンディションを入力し、スマートフォンの使用時間とコンディションの関係を分析することができます。</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質問画面では今日の体調を入力します。質問項目にスライダーを付けることでタップの回数を最小限にし、できるだけ短い時間で回答ができるようにしました。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分析画面ではスマートフォン使用時間、及びスマートフォンと体調の関係を分析します。直感的に必要な情報が得られるようデータを加工しグラフィカルに表示しました。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勇気づけを促すような質問項目を作成、編集できるようにしました。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入力された体調データやスマートフォンの使用時間のデータは自動でサーバーにアップロードし、その後の研究に用いました。</a:t>
            </a:r>
          </a:p>
        </p:txBody>
      </p:sp>
      <p:pic>
        <p:nvPicPr>
          <p:cNvPr id="14343" name="図 3">
            <a:extLst>
              <a:ext uri="{FF2B5EF4-FFF2-40B4-BE49-F238E27FC236}">
                <a16:creationId xmlns:a16="http://schemas.microsoft.com/office/drawing/2014/main" id="{F8C13152-A59B-486B-AE14-7D3D1710D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225" y="1616075"/>
            <a:ext cx="2884488"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図 6" descr="スクリーンショットの画面&#10;&#10;自動的に生成された説明">
            <a:extLst>
              <a:ext uri="{FF2B5EF4-FFF2-40B4-BE49-F238E27FC236}">
                <a16:creationId xmlns:a16="http://schemas.microsoft.com/office/drawing/2014/main" id="{5B76816B-6B92-414F-9FC2-270AD21A8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038" y="765175"/>
            <a:ext cx="25860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163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DDE47B76-1810-405C-A999-1B6B31B7C43E}"/>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sp>
        <p:nvSpPr>
          <p:cNvPr id="59395" name="Rectangle 3">
            <a:extLst>
              <a:ext uri="{FF2B5EF4-FFF2-40B4-BE49-F238E27FC236}">
                <a16:creationId xmlns:a16="http://schemas.microsoft.com/office/drawing/2014/main" id="{9EF6CB5B-B984-4CE3-B7EA-E9E6673CBBD6}"/>
              </a:ext>
            </a:extLst>
          </p:cNvPr>
          <p:cNvSpPr>
            <a:spLocks noChangeArrowheads="1"/>
          </p:cNvSpPr>
          <p:nvPr/>
        </p:nvSpPr>
        <p:spPr bwMode="auto">
          <a:xfrm>
            <a:off x="611188" y="2133600"/>
            <a:ext cx="7993062" cy="16557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59396" name="Rectangle 4">
            <a:extLst>
              <a:ext uri="{FF2B5EF4-FFF2-40B4-BE49-F238E27FC236}">
                <a16:creationId xmlns:a16="http://schemas.microsoft.com/office/drawing/2014/main" id="{B86E8E09-928E-450C-A774-98B7640D394E}"/>
              </a:ext>
            </a:extLst>
          </p:cNvPr>
          <p:cNvSpPr>
            <a:spLocks noChangeArrowheads="1"/>
          </p:cNvSpPr>
          <p:nvPr/>
        </p:nvSpPr>
        <p:spPr bwMode="auto">
          <a:xfrm>
            <a:off x="993775" y="2211388"/>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600">
              <a:solidFill>
                <a:schemeClr val="bg1"/>
              </a:solidFill>
              <a:ea typeface="メイリオ" panose="020B0604030504040204" pitchFamily="50" charset="-128"/>
            </a:endParaRPr>
          </a:p>
        </p:txBody>
      </p:sp>
      <p:sp>
        <p:nvSpPr>
          <p:cNvPr id="59397" name="Rectangle 5">
            <a:extLst>
              <a:ext uri="{FF2B5EF4-FFF2-40B4-BE49-F238E27FC236}">
                <a16:creationId xmlns:a16="http://schemas.microsoft.com/office/drawing/2014/main" id="{84B1127D-D3DF-42CA-9AEE-C85368F41AC4}"/>
              </a:ext>
            </a:extLst>
          </p:cNvPr>
          <p:cNvSpPr>
            <a:spLocks noChangeArrowheads="1"/>
          </p:cNvSpPr>
          <p:nvPr/>
        </p:nvSpPr>
        <p:spPr bwMode="auto">
          <a:xfrm>
            <a:off x="2731135" y="2511425"/>
            <a:ext cx="37753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4000">
                <a:solidFill>
                  <a:schemeClr val="bg1"/>
                </a:solidFill>
                <a:ea typeface="Osaka" charset="-128"/>
                <a:cs typeface="メイリオ" panose="020B0604030504040204" pitchFamily="50" charset="-128"/>
              </a:rPr>
              <a:t>五部　おわりに</a:t>
            </a:r>
          </a:p>
        </p:txBody>
      </p:sp>
    </p:spTree>
    <p:extLst>
      <p:ext uri="{BB962C8B-B14F-4D97-AF65-F5344CB8AC3E}">
        <p14:creationId xmlns:p14="http://schemas.microsoft.com/office/powerpoint/2010/main" val="3638352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3">
            <a:extLst>
              <a:ext uri="{FF2B5EF4-FFF2-40B4-BE49-F238E27FC236}">
                <a16:creationId xmlns:a16="http://schemas.microsoft.com/office/drawing/2014/main" id="{BC452D30-92B9-44D7-8336-4EC93AA90061}"/>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10595" name="Group 30">
            <a:extLst>
              <a:ext uri="{FF2B5EF4-FFF2-40B4-BE49-F238E27FC236}">
                <a16:creationId xmlns:a16="http://schemas.microsoft.com/office/drawing/2014/main" id="{E48128C9-8BDB-41B2-B978-A6B8AA8E33D7}"/>
              </a:ext>
            </a:extLst>
          </p:cNvPr>
          <p:cNvGrpSpPr>
            <a:grpSpLocks/>
          </p:cNvGrpSpPr>
          <p:nvPr/>
        </p:nvGrpSpPr>
        <p:grpSpPr bwMode="auto">
          <a:xfrm>
            <a:off x="584200" y="311150"/>
            <a:ext cx="7993063" cy="569913"/>
            <a:chOff x="340" y="206"/>
            <a:chExt cx="5035" cy="359"/>
          </a:xfrm>
        </p:grpSpPr>
        <p:sp>
          <p:nvSpPr>
            <p:cNvPr id="110597" name="Rectangle 31">
              <a:extLst>
                <a:ext uri="{FF2B5EF4-FFF2-40B4-BE49-F238E27FC236}">
                  <a16:creationId xmlns:a16="http://schemas.microsoft.com/office/drawing/2014/main" id="{7BF06467-D6D3-4AA1-A2E0-DA311A344DB8}"/>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10598" name="Text Box 32">
              <a:extLst>
                <a:ext uri="{FF2B5EF4-FFF2-40B4-BE49-F238E27FC236}">
                  <a16:creationId xmlns:a16="http://schemas.microsoft.com/office/drawing/2014/main" id="{EBE7B73A-9515-402F-9E91-09AB260C8C79}"/>
                </a:ext>
              </a:extLst>
            </p:cNvPr>
            <p:cNvSpPr txBox="1">
              <a:spLocks noChangeArrowheads="1"/>
            </p:cNvSpPr>
            <p:nvPr/>
          </p:nvSpPr>
          <p:spPr bwMode="auto">
            <a:xfrm>
              <a:off x="357" y="237"/>
              <a:ext cx="74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r>
                <a:rPr lang="ja-JP" altLang="en-US" sz="2600">
                  <a:solidFill>
                    <a:schemeClr val="bg1"/>
                  </a:solidFill>
                  <a:ea typeface="メイリオ" panose="020B0604030504040204" pitchFamily="50" charset="-128"/>
                </a:rPr>
                <a:t>感想</a:t>
              </a:r>
              <a:endParaRPr lang="en-US" altLang="ja-JP" sz="2600">
                <a:solidFill>
                  <a:schemeClr val="bg1"/>
                </a:solidFill>
                <a:ea typeface="メイリオ" panose="020B0604030504040204" pitchFamily="50" charset="-128"/>
              </a:endParaRPr>
            </a:p>
          </p:txBody>
        </p:sp>
        <p:sp>
          <p:nvSpPr>
            <p:cNvPr id="110599" name="Rectangle 33">
              <a:extLst>
                <a:ext uri="{FF2B5EF4-FFF2-40B4-BE49-F238E27FC236}">
                  <a16:creationId xmlns:a16="http://schemas.microsoft.com/office/drawing/2014/main" id="{48AEB8AF-0CD4-4B1F-A000-2831846F9886}"/>
                </a:ext>
              </a:extLst>
            </p:cNvPr>
            <p:cNvSpPr>
              <a:spLocks noChangeArrowheads="1"/>
            </p:cNvSpPr>
            <p:nvPr/>
          </p:nvSpPr>
          <p:spPr bwMode="auto">
            <a:xfrm>
              <a:off x="581" y="255"/>
              <a:ext cx="11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600">
                <a:solidFill>
                  <a:schemeClr val="bg1"/>
                </a:solidFill>
                <a:ea typeface="メイリオ" panose="020B0604030504040204" pitchFamily="50" charset="-128"/>
              </a:endParaRPr>
            </a:p>
          </p:txBody>
        </p:sp>
      </p:grpSp>
      <p:sp>
        <p:nvSpPr>
          <p:cNvPr id="110596" name="Text Box 20">
            <a:extLst>
              <a:ext uri="{FF2B5EF4-FFF2-40B4-BE49-F238E27FC236}">
                <a16:creationId xmlns:a16="http://schemas.microsoft.com/office/drawing/2014/main" id="{67323B2A-FB07-4997-A1F0-E8F310F6142E}"/>
              </a:ext>
            </a:extLst>
          </p:cNvPr>
          <p:cNvSpPr txBox="1">
            <a:spLocks noChangeArrowheads="1"/>
          </p:cNvSpPr>
          <p:nvPr/>
        </p:nvSpPr>
        <p:spPr bwMode="auto">
          <a:xfrm>
            <a:off x="550863" y="1125538"/>
            <a:ext cx="8058150"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　一年半に及ぶ匠ゼミの活動と通じ、多くのことを学びました。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しかし、学習した内容と同じかそれ以上に、ゼミを通じて生まれた人との関係が私を大きく変えたように思います。</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私は大学に入って特にサークルなどの活動に深く参加することも無く、長期間一つのコミュニティに属し続けることはほとんどありませんでした。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はじめの頃はゼミで毎週同じメンバーと顔を合わせることに面倒さも感じていましたが、ゼミの合宿以降お互いの理解が深まり、人とゆっくり付き合う面白さを覚えるようになりました。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四年の初め頃に学んだアドラー心理学では、人は社会の繋がりの中でしか生きられないし、繋がりを求める生物であるとありました。例えニートであっても、食物も電気も家もゲームも社会の循環との繋がりがあって供給されている。</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ハラリ氏の</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サピエンス全史</a:t>
            </a:r>
            <a:r>
              <a:rPr lang="en-US" altLang="ja-JP" sz="1600">
                <a:latin typeface="メイリオ" panose="020B0604030504040204" pitchFamily="50" charset="-128"/>
                <a:ea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rPr>
              <a:t>にも、ホモサピエンスが他の生物と比べて最も特異な点は、二足歩行や知能ではなく、数千～数十億という単位で柔軟な社会を作る能力だとありました。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私のこの一年間の最も大きな変化は、自身の幸福を他者との共生と自然に結び付けられて考えられるようになったことだと思います。</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　次に続く謝辞で報告書を締めさせていただきます。</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3">
            <a:extLst>
              <a:ext uri="{FF2B5EF4-FFF2-40B4-BE49-F238E27FC236}">
                <a16:creationId xmlns:a16="http://schemas.microsoft.com/office/drawing/2014/main" id="{1C0CF9CB-0DB0-42C8-96BF-3D9E3D3E0C60}"/>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61443" name="Group 30">
            <a:extLst>
              <a:ext uri="{FF2B5EF4-FFF2-40B4-BE49-F238E27FC236}">
                <a16:creationId xmlns:a16="http://schemas.microsoft.com/office/drawing/2014/main" id="{064B19AB-4B32-4348-B28B-974251BCCB5A}"/>
              </a:ext>
            </a:extLst>
          </p:cNvPr>
          <p:cNvGrpSpPr>
            <a:grpSpLocks/>
          </p:cNvGrpSpPr>
          <p:nvPr/>
        </p:nvGrpSpPr>
        <p:grpSpPr bwMode="auto">
          <a:xfrm>
            <a:off x="584200" y="311150"/>
            <a:ext cx="7993063" cy="569913"/>
            <a:chOff x="340" y="206"/>
            <a:chExt cx="5035" cy="359"/>
          </a:xfrm>
        </p:grpSpPr>
        <p:sp>
          <p:nvSpPr>
            <p:cNvPr id="61445" name="Rectangle 31">
              <a:extLst>
                <a:ext uri="{FF2B5EF4-FFF2-40B4-BE49-F238E27FC236}">
                  <a16:creationId xmlns:a16="http://schemas.microsoft.com/office/drawing/2014/main" id="{B8879C25-6BA9-496C-857D-69191C1EDDF5}"/>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1446" name="Text Box 32">
              <a:extLst>
                <a:ext uri="{FF2B5EF4-FFF2-40B4-BE49-F238E27FC236}">
                  <a16:creationId xmlns:a16="http://schemas.microsoft.com/office/drawing/2014/main" id="{91C6FF11-9405-489F-92EF-E8E0AEDA5E25}"/>
                </a:ext>
              </a:extLst>
            </p:cNvPr>
            <p:cNvSpPr txBox="1">
              <a:spLocks noChangeArrowheads="1"/>
            </p:cNvSpPr>
            <p:nvPr/>
          </p:nvSpPr>
          <p:spPr bwMode="auto">
            <a:xfrm>
              <a:off x="357" y="237"/>
              <a:ext cx="389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r>
                <a:rPr lang="ja-JP" altLang="en-US" sz="2600">
                  <a:solidFill>
                    <a:schemeClr val="bg1"/>
                  </a:solidFill>
                  <a:ea typeface="メイリオ" panose="020B0604030504040204" pitchFamily="50" charset="-128"/>
                </a:rPr>
                <a:t>研究を通じて：スマートフォン依存症</a:t>
              </a:r>
              <a:endParaRPr lang="en-US" altLang="ja-JP" sz="2600">
                <a:solidFill>
                  <a:schemeClr val="bg1"/>
                </a:solidFill>
                <a:ea typeface="メイリオ" panose="020B0604030504040204" pitchFamily="50" charset="-128"/>
              </a:endParaRPr>
            </a:p>
          </p:txBody>
        </p:sp>
        <p:sp>
          <p:nvSpPr>
            <p:cNvPr id="61447" name="Rectangle 33">
              <a:extLst>
                <a:ext uri="{FF2B5EF4-FFF2-40B4-BE49-F238E27FC236}">
                  <a16:creationId xmlns:a16="http://schemas.microsoft.com/office/drawing/2014/main" id="{1A770C0B-9A58-47F3-87F5-2AAF7E28FB08}"/>
                </a:ext>
              </a:extLst>
            </p:cNvPr>
            <p:cNvSpPr>
              <a:spLocks noChangeArrowheads="1"/>
            </p:cNvSpPr>
            <p:nvPr/>
          </p:nvSpPr>
          <p:spPr bwMode="auto">
            <a:xfrm>
              <a:off x="581" y="255"/>
              <a:ext cx="11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600">
                <a:solidFill>
                  <a:schemeClr val="bg1"/>
                </a:solidFill>
                <a:ea typeface="メイリオ" panose="020B0604030504040204" pitchFamily="50" charset="-128"/>
              </a:endParaRPr>
            </a:p>
          </p:txBody>
        </p:sp>
      </p:grpSp>
      <p:sp>
        <p:nvSpPr>
          <p:cNvPr id="61444" name="Text Box 20">
            <a:extLst>
              <a:ext uri="{FF2B5EF4-FFF2-40B4-BE49-F238E27FC236}">
                <a16:creationId xmlns:a16="http://schemas.microsoft.com/office/drawing/2014/main" id="{9C05971F-3857-4134-906C-B00396D45480}"/>
              </a:ext>
            </a:extLst>
          </p:cNvPr>
          <p:cNvSpPr txBox="1">
            <a:spLocks noChangeArrowheads="1"/>
          </p:cNvSpPr>
          <p:nvPr/>
        </p:nvSpPr>
        <p:spPr bwMode="auto">
          <a:xfrm>
            <a:off x="542925" y="1052513"/>
            <a:ext cx="805815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この卒業研究は私にとっては未知の事柄の連続でした。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アプリの開発をほぼしたことが無い状態から半年でアプリを作り上げました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心理学についてきちんと学んだことが無い中、アドラー心理学や依存症心理について学習し、年末にはビジネス心理検定を受験しました。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積極的に社会人の中に入って学ばせていただく機会もこれまでほぼ無くはじめの頃はとても緊張していました。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これらのことに加え何よりも、学習し、仮説を立て、開発し、実証実験をするというサイクルを初めてきちんと行いました。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これらのことをこなしていくのは非常に困難な道のりでした。しかしきちんとした手順で勝ち目のあるアウトプットを狙いに行くことを完遂できたことは、困難に対処する自信を少なからず私につけました。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まだまだ自らの十分でない点も大いに感じつつ、報告書を締めたいと思います。</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36491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3">
            <a:extLst>
              <a:ext uri="{FF2B5EF4-FFF2-40B4-BE49-F238E27FC236}">
                <a16:creationId xmlns:a16="http://schemas.microsoft.com/office/drawing/2014/main" id="{6932E1D5-E843-4A09-A3EA-041A03775709}"/>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20483" name="Group 30">
            <a:extLst>
              <a:ext uri="{FF2B5EF4-FFF2-40B4-BE49-F238E27FC236}">
                <a16:creationId xmlns:a16="http://schemas.microsoft.com/office/drawing/2014/main" id="{21D9D129-C7F3-4511-AC91-1D45F27FB4A9}"/>
              </a:ext>
            </a:extLst>
          </p:cNvPr>
          <p:cNvGrpSpPr>
            <a:grpSpLocks/>
          </p:cNvGrpSpPr>
          <p:nvPr/>
        </p:nvGrpSpPr>
        <p:grpSpPr bwMode="auto">
          <a:xfrm>
            <a:off x="584200" y="311150"/>
            <a:ext cx="7993063" cy="569913"/>
            <a:chOff x="340" y="206"/>
            <a:chExt cx="5035" cy="359"/>
          </a:xfrm>
        </p:grpSpPr>
        <p:sp>
          <p:nvSpPr>
            <p:cNvPr id="20485" name="Rectangle 31">
              <a:extLst>
                <a:ext uri="{FF2B5EF4-FFF2-40B4-BE49-F238E27FC236}">
                  <a16:creationId xmlns:a16="http://schemas.microsoft.com/office/drawing/2014/main" id="{69C94A6D-ADA8-4371-9798-91DB0D6D2227}"/>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20486" name="Text Box 32">
              <a:extLst>
                <a:ext uri="{FF2B5EF4-FFF2-40B4-BE49-F238E27FC236}">
                  <a16:creationId xmlns:a16="http://schemas.microsoft.com/office/drawing/2014/main" id="{112DC1B9-6B91-4849-9075-658A8F18F1E7}"/>
                </a:ext>
              </a:extLst>
            </p:cNvPr>
            <p:cNvSpPr txBox="1">
              <a:spLocks noChangeArrowheads="1"/>
            </p:cNvSpPr>
            <p:nvPr/>
          </p:nvSpPr>
          <p:spPr bwMode="auto">
            <a:xfrm>
              <a:off x="357" y="237"/>
              <a:ext cx="327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r>
                <a:rPr lang="ja-JP" altLang="en-US" sz="2600">
                  <a:solidFill>
                    <a:schemeClr val="bg1"/>
                  </a:solidFill>
                  <a:ea typeface="メイリオ" panose="020B0604030504040204" pitchFamily="50" charset="-128"/>
                </a:rPr>
                <a:t>研究を通じて：</a:t>
              </a:r>
              <a:r>
                <a:rPr lang="en-US" altLang="ja-JP" sz="2600">
                  <a:solidFill>
                    <a:schemeClr val="bg1"/>
                  </a:solidFill>
                  <a:ea typeface="メイリオ" panose="020B0604030504040204" pitchFamily="50" charset="-128"/>
                </a:rPr>
                <a:t>NFC</a:t>
              </a:r>
              <a:r>
                <a:rPr lang="ja-JP" altLang="en-US" sz="2600">
                  <a:solidFill>
                    <a:schemeClr val="bg1"/>
                  </a:solidFill>
                  <a:ea typeface="メイリオ" panose="020B0604030504040204" pitchFamily="50" charset="-128"/>
                </a:rPr>
                <a:t>ログアプリ</a:t>
              </a:r>
              <a:endParaRPr lang="en-US" altLang="ja-JP" sz="2600">
                <a:solidFill>
                  <a:schemeClr val="bg1"/>
                </a:solidFill>
                <a:ea typeface="メイリオ" panose="020B0604030504040204" pitchFamily="50" charset="-128"/>
              </a:endParaRPr>
            </a:p>
          </p:txBody>
        </p:sp>
        <p:sp>
          <p:nvSpPr>
            <p:cNvPr id="20487" name="Rectangle 33">
              <a:extLst>
                <a:ext uri="{FF2B5EF4-FFF2-40B4-BE49-F238E27FC236}">
                  <a16:creationId xmlns:a16="http://schemas.microsoft.com/office/drawing/2014/main" id="{AD5F05DA-D5DE-46E7-9499-EFB9DC64DF6E}"/>
                </a:ext>
              </a:extLst>
            </p:cNvPr>
            <p:cNvSpPr>
              <a:spLocks noChangeArrowheads="1"/>
            </p:cNvSpPr>
            <p:nvPr/>
          </p:nvSpPr>
          <p:spPr bwMode="auto">
            <a:xfrm>
              <a:off x="581" y="255"/>
              <a:ext cx="11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600">
                <a:solidFill>
                  <a:schemeClr val="bg1"/>
                </a:solidFill>
                <a:ea typeface="メイリオ" panose="020B0604030504040204" pitchFamily="50" charset="-128"/>
              </a:endParaRPr>
            </a:p>
          </p:txBody>
        </p:sp>
      </p:grpSp>
      <p:sp>
        <p:nvSpPr>
          <p:cNvPr id="20484" name="Text Box 20">
            <a:extLst>
              <a:ext uri="{FF2B5EF4-FFF2-40B4-BE49-F238E27FC236}">
                <a16:creationId xmlns:a16="http://schemas.microsoft.com/office/drawing/2014/main" id="{893C8C5F-E128-45F3-A780-189FB8ADADE4}"/>
              </a:ext>
            </a:extLst>
          </p:cNvPr>
          <p:cNvSpPr txBox="1">
            <a:spLocks noChangeArrowheads="1"/>
          </p:cNvSpPr>
          <p:nvPr/>
        </p:nvSpPr>
        <p:spPr bwMode="auto">
          <a:xfrm>
            <a:off x="542925" y="1052513"/>
            <a:ext cx="8058150"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sz="1600">
                <a:latin typeface="メイリオ" panose="020B0604030504040204" pitchFamily="50" charset="-128"/>
                <a:ea typeface="メイリオ" panose="020B0604030504040204" pitchFamily="50" charset="-128"/>
              </a:rPr>
              <a:t>本来私の卒業研究ではこのアプリを作る予定はありませんでした。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私はこれまでアルバイトでゲームアプリの開発の仕事をしていましたが、一人で</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アプリを開発しきるという経験はありませんでした。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スマートフォン依存症対策アプリの開発にあたり、</a:t>
            </a:r>
            <a:r>
              <a:rPr lang="en-US" altLang="ja-JP" sz="1600">
                <a:latin typeface="メイリオ" panose="020B0604030504040204" pitchFamily="50" charset="-128"/>
                <a:ea typeface="メイリオ" panose="020B0604030504040204" pitchFamily="50" charset="-128"/>
              </a:rPr>
              <a:t>Android</a:t>
            </a:r>
            <a:r>
              <a:rPr lang="ja-JP" altLang="en-US" sz="1600">
                <a:latin typeface="メイリオ" panose="020B0604030504040204" pitchFamily="50" charset="-128"/>
                <a:ea typeface="メイリオ" panose="020B0604030504040204" pitchFamily="50" charset="-128"/>
              </a:rPr>
              <a:t>、データベース、ネットワークなどあらゆる方面でつまづきつつもアプリ開発に必要なツールセットを一通り実装させたことで、私の開発者としての可能性が大きく広がりました。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元々応用情報技術者の資格は持っていて一通りの知識はあるつもりでしたが、今回自力で全て実装したことで、自分でなんとかできるという感覚が生まれました。</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自信がついてきたころから、それなりに勝ち目がありそうだなと思えるアプリのアイデアをちらほら思いつけるようになってきました。知識量は変わっていないのに不思議ですね。</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このアプリはその結果生まれたものです。</a:t>
            </a:r>
            <a:endParaRPr lang="en-US" altLang="ja-JP" sz="1600">
              <a:latin typeface="メイリオ" panose="020B0604030504040204" pitchFamily="50" charset="-128"/>
              <a:ea typeface="メイリオ" panose="020B0604030504040204" pitchFamily="50" charset="-128"/>
            </a:endParaRPr>
          </a:p>
          <a:p>
            <a:pPr>
              <a:buFontTx/>
              <a:buNone/>
            </a:pP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私は</a:t>
            </a:r>
            <a:r>
              <a:rPr lang="en-US" altLang="ja-JP" sz="1600">
                <a:latin typeface="メイリオ" panose="020B0604030504040204" pitchFamily="50" charset="-128"/>
                <a:ea typeface="メイリオ" panose="020B0604030504040204" pitchFamily="50" charset="-128"/>
              </a:rPr>
              <a:t>IT</a:t>
            </a:r>
            <a:r>
              <a:rPr lang="ja-JP" altLang="en-US" sz="1600">
                <a:latin typeface="メイリオ" panose="020B0604030504040204" pitchFamily="50" charset="-128"/>
                <a:ea typeface="メイリオ" panose="020B0604030504040204" pitchFamily="50" charset="-128"/>
              </a:rPr>
              <a:t>で社会や企業の課題に取り組める人材になりたいと思ってきました。</a:t>
            </a:r>
            <a:endParaRPr lang="en-US" altLang="ja-JP" sz="1600">
              <a:latin typeface="メイリオ" panose="020B0604030504040204" pitchFamily="50" charset="-128"/>
              <a:ea typeface="メイリオ" panose="020B0604030504040204" pitchFamily="50" charset="-128"/>
            </a:endParaRPr>
          </a:p>
          <a:p>
            <a:pPr>
              <a:buFontTx/>
              <a:buNone/>
            </a:pPr>
            <a:r>
              <a:rPr lang="ja-JP" altLang="en-US" sz="1600">
                <a:latin typeface="メイリオ" panose="020B0604030504040204" pitchFamily="50" charset="-128"/>
                <a:ea typeface="メイリオ" panose="020B0604030504040204" pitchFamily="50" charset="-128"/>
              </a:rPr>
              <a:t>この一年でテクノロジーを自分の創造性を発揮する場として見ることができるようになり、自分のキャリアの目標へ進む自信が持てるようになりました。</a:t>
            </a:r>
            <a:endParaRPr lang="en-US" altLang="ja-JP" sz="1600">
              <a:latin typeface="メイリオ" panose="020B0604030504040204" pitchFamily="50" charset="-128"/>
              <a:ea typeface="メイリオ" panose="020B0604030504040204" pitchFamily="50" charset="-128"/>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3">
            <a:extLst>
              <a:ext uri="{FF2B5EF4-FFF2-40B4-BE49-F238E27FC236}">
                <a16:creationId xmlns:a16="http://schemas.microsoft.com/office/drawing/2014/main" id="{7F7E4833-3A29-4CB0-92EB-AD8997008DF1}"/>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sp>
        <p:nvSpPr>
          <p:cNvPr id="63491" name="Text Box 20">
            <a:extLst>
              <a:ext uri="{FF2B5EF4-FFF2-40B4-BE49-F238E27FC236}">
                <a16:creationId xmlns:a16="http://schemas.microsoft.com/office/drawing/2014/main" id="{54AB328C-015B-4318-96FE-13C426C08F4C}"/>
              </a:ext>
            </a:extLst>
          </p:cNvPr>
          <p:cNvSpPr txBox="1">
            <a:spLocks noChangeArrowheads="1"/>
          </p:cNvSpPr>
          <p:nvPr/>
        </p:nvSpPr>
        <p:spPr bwMode="auto">
          <a:xfrm>
            <a:off x="542925" y="3013075"/>
            <a:ext cx="80581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a:latin typeface="ＭＳ Ｐゴシック" panose="020B0600070205080204" pitchFamily="50" charset="-128"/>
                <a:ea typeface="メイリオ" panose="020B0604030504040204" pitchFamily="50" charset="-128"/>
              </a:rPr>
              <a:t>最後に、本研究にご指導・ご協力を頂いた指導教官の匠英一教授、自分をサポートしてくれた同ゼミの学友、並びに様々な場所や機会で一緒に学ばさせて頂いた皆さんに深く感謝を申し上げます。</a:t>
            </a:r>
            <a:endParaRPr lang="en-US" altLang="ja-JP" sz="1600">
              <a:latin typeface="ＭＳ Ｐゴシック" panose="020B0600070205080204" pitchFamily="50" charset="-128"/>
              <a:ea typeface="メイリオ" panose="020B0604030504040204" pitchFamily="50" charset="-128"/>
            </a:endParaRPr>
          </a:p>
        </p:txBody>
      </p:sp>
      <p:grpSp>
        <p:nvGrpSpPr>
          <p:cNvPr id="63492" name="Group 30">
            <a:extLst>
              <a:ext uri="{FF2B5EF4-FFF2-40B4-BE49-F238E27FC236}">
                <a16:creationId xmlns:a16="http://schemas.microsoft.com/office/drawing/2014/main" id="{03FA8142-624D-45EE-B770-507BF761C75D}"/>
              </a:ext>
            </a:extLst>
          </p:cNvPr>
          <p:cNvGrpSpPr>
            <a:grpSpLocks/>
          </p:cNvGrpSpPr>
          <p:nvPr/>
        </p:nvGrpSpPr>
        <p:grpSpPr bwMode="auto">
          <a:xfrm>
            <a:off x="584200" y="311150"/>
            <a:ext cx="7993063" cy="569913"/>
            <a:chOff x="340" y="206"/>
            <a:chExt cx="5035" cy="359"/>
          </a:xfrm>
        </p:grpSpPr>
        <p:sp>
          <p:nvSpPr>
            <p:cNvPr id="63493" name="Rectangle 31">
              <a:extLst>
                <a:ext uri="{FF2B5EF4-FFF2-40B4-BE49-F238E27FC236}">
                  <a16:creationId xmlns:a16="http://schemas.microsoft.com/office/drawing/2014/main" id="{4844E26D-F3BC-4D5D-B149-DEB11C6425E0}"/>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3494" name="Text Box 32">
              <a:extLst>
                <a:ext uri="{FF2B5EF4-FFF2-40B4-BE49-F238E27FC236}">
                  <a16:creationId xmlns:a16="http://schemas.microsoft.com/office/drawing/2014/main" id="{A2171023-43B8-450E-971B-77F37050B3B0}"/>
                </a:ext>
              </a:extLst>
            </p:cNvPr>
            <p:cNvSpPr txBox="1">
              <a:spLocks noChangeArrowheads="1"/>
            </p:cNvSpPr>
            <p:nvPr/>
          </p:nvSpPr>
          <p:spPr bwMode="auto">
            <a:xfrm>
              <a:off x="357" y="237"/>
              <a:ext cx="74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r>
                <a:rPr lang="ja-JP" altLang="en-US" sz="2600">
                  <a:solidFill>
                    <a:schemeClr val="bg1"/>
                  </a:solidFill>
                  <a:ea typeface="メイリオ" panose="020B0604030504040204" pitchFamily="50" charset="-128"/>
                </a:rPr>
                <a:t>謝辞</a:t>
              </a:r>
              <a:endParaRPr lang="en-US" altLang="ja-JP" sz="2600">
                <a:solidFill>
                  <a:schemeClr val="bg1"/>
                </a:solidFill>
                <a:ea typeface="メイリオ" panose="020B0604030504040204" pitchFamily="50" charset="-128"/>
              </a:endParaRPr>
            </a:p>
          </p:txBody>
        </p:sp>
        <p:sp>
          <p:nvSpPr>
            <p:cNvPr id="63495" name="Rectangle 33">
              <a:extLst>
                <a:ext uri="{FF2B5EF4-FFF2-40B4-BE49-F238E27FC236}">
                  <a16:creationId xmlns:a16="http://schemas.microsoft.com/office/drawing/2014/main" id="{4555223B-7926-4E28-8633-C9FA56FC8960}"/>
                </a:ext>
              </a:extLst>
            </p:cNvPr>
            <p:cNvSpPr>
              <a:spLocks noChangeArrowheads="1"/>
            </p:cNvSpPr>
            <p:nvPr/>
          </p:nvSpPr>
          <p:spPr bwMode="auto">
            <a:xfrm>
              <a:off x="581" y="255"/>
              <a:ext cx="11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600">
                <a:solidFill>
                  <a:schemeClr val="bg1"/>
                </a:solidFill>
                <a:ea typeface="メイリオ" panose="020B0604030504040204" pitchFamily="50" charset="-128"/>
              </a:endParaRPr>
            </a:p>
          </p:txBody>
        </p:sp>
      </p:grpSp>
    </p:spTree>
    <p:extLst>
      <p:ext uri="{BB962C8B-B14F-4D97-AF65-F5344CB8AC3E}">
        <p14:creationId xmlns:p14="http://schemas.microsoft.com/office/powerpoint/2010/main" val="2613939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3">
            <a:extLst>
              <a:ext uri="{FF2B5EF4-FFF2-40B4-BE49-F238E27FC236}">
                <a16:creationId xmlns:a16="http://schemas.microsoft.com/office/drawing/2014/main" id="{EF4450DB-D784-41F4-9A96-AC1D8B8A9A28}"/>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65539" name="Group 30">
            <a:extLst>
              <a:ext uri="{FF2B5EF4-FFF2-40B4-BE49-F238E27FC236}">
                <a16:creationId xmlns:a16="http://schemas.microsoft.com/office/drawing/2014/main" id="{4110A35A-0FC3-4E44-A321-5FACAE89A6AB}"/>
              </a:ext>
            </a:extLst>
          </p:cNvPr>
          <p:cNvGrpSpPr>
            <a:grpSpLocks/>
          </p:cNvGrpSpPr>
          <p:nvPr/>
        </p:nvGrpSpPr>
        <p:grpSpPr bwMode="auto">
          <a:xfrm>
            <a:off x="584200" y="311150"/>
            <a:ext cx="7993063" cy="569913"/>
            <a:chOff x="340" y="206"/>
            <a:chExt cx="5035" cy="359"/>
          </a:xfrm>
        </p:grpSpPr>
        <p:sp>
          <p:nvSpPr>
            <p:cNvPr id="65542" name="Rectangle 31">
              <a:extLst>
                <a:ext uri="{FF2B5EF4-FFF2-40B4-BE49-F238E27FC236}">
                  <a16:creationId xmlns:a16="http://schemas.microsoft.com/office/drawing/2014/main" id="{626F2E85-8DCB-42B7-8CE0-B958A4E19CCD}"/>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5543" name="Text Box 32">
              <a:extLst>
                <a:ext uri="{FF2B5EF4-FFF2-40B4-BE49-F238E27FC236}">
                  <a16:creationId xmlns:a16="http://schemas.microsoft.com/office/drawing/2014/main" id="{B10DE138-235C-4E1F-B935-CE055756D5D4}"/>
                </a:ext>
              </a:extLst>
            </p:cNvPr>
            <p:cNvSpPr txBox="1">
              <a:spLocks noChangeArrowheads="1"/>
            </p:cNvSpPr>
            <p:nvPr/>
          </p:nvSpPr>
          <p:spPr bwMode="auto">
            <a:xfrm>
              <a:off x="357" y="237"/>
              <a:ext cx="116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r>
                <a:rPr lang="ja-JP" altLang="en-US" sz="2600">
                  <a:solidFill>
                    <a:schemeClr val="bg1"/>
                  </a:solidFill>
                  <a:ea typeface="メイリオ" panose="020B0604030504040204" pitchFamily="50" charset="-128"/>
                </a:rPr>
                <a:t>参考文献</a:t>
              </a:r>
              <a:endParaRPr lang="en-US" altLang="ja-JP" sz="2600">
                <a:solidFill>
                  <a:schemeClr val="bg1"/>
                </a:solidFill>
                <a:ea typeface="メイリオ" panose="020B0604030504040204" pitchFamily="50" charset="-128"/>
              </a:endParaRPr>
            </a:p>
          </p:txBody>
        </p:sp>
        <p:sp>
          <p:nvSpPr>
            <p:cNvPr id="65544" name="Rectangle 33">
              <a:extLst>
                <a:ext uri="{FF2B5EF4-FFF2-40B4-BE49-F238E27FC236}">
                  <a16:creationId xmlns:a16="http://schemas.microsoft.com/office/drawing/2014/main" id="{00CE43A4-3BE7-4334-AE2E-10A7F5DE2A69}"/>
                </a:ext>
              </a:extLst>
            </p:cNvPr>
            <p:cNvSpPr>
              <a:spLocks noChangeArrowheads="1"/>
            </p:cNvSpPr>
            <p:nvPr/>
          </p:nvSpPr>
          <p:spPr bwMode="auto">
            <a:xfrm>
              <a:off x="581" y="255"/>
              <a:ext cx="11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600">
                <a:solidFill>
                  <a:schemeClr val="bg1"/>
                </a:solidFill>
                <a:ea typeface="メイリオ" panose="020B0604030504040204" pitchFamily="50" charset="-128"/>
              </a:endParaRPr>
            </a:p>
          </p:txBody>
        </p:sp>
      </p:grpSp>
      <p:sp>
        <p:nvSpPr>
          <p:cNvPr id="65540" name="Text Box 20">
            <a:extLst>
              <a:ext uri="{FF2B5EF4-FFF2-40B4-BE49-F238E27FC236}">
                <a16:creationId xmlns:a16="http://schemas.microsoft.com/office/drawing/2014/main" id="{8FBD7927-2A1C-4D6C-AE87-9AE7E3455CAA}"/>
              </a:ext>
            </a:extLst>
          </p:cNvPr>
          <p:cNvSpPr txBox="1">
            <a:spLocks noChangeArrowheads="1"/>
          </p:cNvSpPr>
          <p:nvPr/>
        </p:nvSpPr>
        <p:spPr bwMode="auto">
          <a:xfrm>
            <a:off x="536575" y="1401763"/>
            <a:ext cx="8058150" cy="338137"/>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600" b="1">
              <a:ea typeface="メイリオ" panose="020B0604030504040204" pitchFamily="50" charset="-128"/>
            </a:endParaRPr>
          </a:p>
        </p:txBody>
      </p:sp>
      <p:sp>
        <p:nvSpPr>
          <p:cNvPr id="116741" name="Text Box 9">
            <a:extLst>
              <a:ext uri="{FF2B5EF4-FFF2-40B4-BE49-F238E27FC236}">
                <a16:creationId xmlns:a16="http://schemas.microsoft.com/office/drawing/2014/main" id="{A67E0027-9244-4898-873B-EE9B1AD66EBF}"/>
              </a:ext>
            </a:extLst>
          </p:cNvPr>
          <p:cNvSpPr txBox="1">
            <a:spLocks noChangeArrowheads="1"/>
          </p:cNvSpPr>
          <p:nvPr/>
        </p:nvSpPr>
        <p:spPr bwMode="auto">
          <a:xfrm>
            <a:off x="1871663" y="1127125"/>
            <a:ext cx="5400675" cy="5521325"/>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400">
                <a:latin typeface="メイリオ" panose="020B0604030504040204" pitchFamily="50" charset="-128"/>
                <a:ea typeface="メイリオ" panose="020B0604030504040204" pitchFamily="50" charset="-128"/>
              </a:rPr>
              <a:t>書籍</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生きるために大切なこと</a:t>
            </a:r>
            <a:r>
              <a:rPr lang="en-US" altLang="ja-JP" sz="1400">
                <a:latin typeface="メイリオ" panose="020B0604030504040204" pitchFamily="50" charset="-128"/>
                <a:ea typeface="メイリオ" panose="020B0604030504040204" pitchFamily="50" charset="-128"/>
              </a:rPr>
              <a:t>』A</a:t>
            </a:r>
            <a:r>
              <a:rPr lang="ja-JP" altLang="en-US" sz="1400">
                <a:latin typeface="メイリオ" panose="020B0604030504040204" pitchFamily="50" charset="-128"/>
                <a:ea typeface="メイリオ" panose="020B0604030504040204" pitchFamily="50" charset="-128"/>
              </a:rPr>
              <a:t>・アドラー 著、桜田直美 訳</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嫌われる勇気</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岸見一郎</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個人心理学講義</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アルフレッド・アドラー 著、岸見一郎 訳</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よく生きるために働くということ</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岸見一郎</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アドラーをじっくり読む</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岸見一郎</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人生の意味の心理学</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アルフレッド・アドラー 著、岸見一郎 訳</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幸せになる勇気</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岸見一郎</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習慣の力</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チャールズ・デュヒッグ 著、渡会圭子 訳</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僕らはそれに抵抗できない</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アダム・オルター 著、上原裕美子 訳</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どうしても、ギャンブルをやめられなくなったら読む本</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丹野ゆき</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依存症のすべて</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廣中直行</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予想通りに不合理</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 ダン・アリエリー</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ビジネス心理検定試験公式教科書　基礎心理編</a:t>
            </a:r>
            <a:r>
              <a:rPr lang="en-US"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斎藤勇、匠英一</a:t>
            </a:r>
            <a:r>
              <a:rPr lang="en-US" altLang="ja-JP" sz="1400">
                <a:latin typeface="メイリオ" panose="020B0604030504040204" pitchFamily="50" charset="-128"/>
                <a:ea typeface="メイリオ" panose="020B0604030504040204" pitchFamily="50" charset="-128"/>
              </a:rPr>
              <a:t> </a:t>
            </a:r>
            <a:endParaRPr lang="ja-JP" altLang="en-US" sz="1400">
              <a:latin typeface="メイリオ" panose="020B0604030504040204" pitchFamily="50" charset="-128"/>
              <a:ea typeface="メイリオ" panose="020B0604030504040204" pitchFamily="50" charset="-128"/>
            </a:endParaRPr>
          </a:p>
          <a:p>
            <a:pPr>
              <a:buFontTx/>
              <a:buNone/>
              <a:defRPr/>
            </a:pPr>
            <a:endParaRPr lang="en-US" altLang="ja-JP" sz="1400">
              <a:latin typeface="メイリオ" panose="020B0604030504040204" pitchFamily="50" charset="-128"/>
              <a:ea typeface="メイリオ" panose="020B0604030504040204" pitchFamily="50" charset="-128"/>
            </a:endParaRPr>
          </a:p>
          <a:p>
            <a:pPr>
              <a:buFontTx/>
              <a:buNone/>
              <a:defRPr/>
            </a:pPr>
            <a:r>
              <a:rPr lang="en-US" altLang="ja-JP" sz="1400">
                <a:latin typeface="メイリオ" panose="020B0604030504040204" pitchFamily="50" charset="-128"/>
                <a:ea typeface="メイリオ" panose="020B0604030504040204" pitchFamily="50" charset="-128"/>
              </a:rPr>
              <a:t>Web</a:t>
            </a:r>
            <a:r>
              <a:rPr lang="ja-JP" altLang="en-US" sz="1400">
                <a:latin typeface="メイリオ" panose="020B0604030504040204" pitchFamily="50" charset="-128"/>
                <a:ea typeface="メイリオ" panose="020B0604030504040204" pitchFamily="50" charset="-128"/>
              </a:rPr>
              <a:t>サイト</a:t>
            </a:r>
            <a:endParaRPr lang="en-US" altLang="ja-JP" sz="1400">
              <a:latin typeface="メイリオ" panose="020B0604030504040204" pitchFamily="50" charset="-128"/>
              <a:ea typeface="メイリオ" panose="020B0604030504040204" pitchFamily="50" charset="-128"/>
            </a:endParaRPr>
          </a:p>
          <a:p>
            <a:pPr>
              <a:buFontTx/>
              <a:buNone/>
              <a:defRPr/>
            </a:pPr>
            <a:r>
              <a:rPr lang="ja-JP" altLang="en-US" sz="1400">
                <a:latin typeface="メイリオ" panose="020B0604030504040204" pitchFamily="50" charset="-128"/>
                <a:ea typeface="メイリオ" panose="020B0604030504040204" pitchFamily="50" charset="-128"/>
              </a:rPr>
              <a:t>開発に際して参考にさせていただきました数えきれないほどのサイト様</a:t>
            </a:r>
            <a:endParaRPr lang="en-US" altLang="ja-JP" sz="1400" u="sng">
              <a:latin typeface="ＭＳ Ｐゴシック" panose="020B0600070205080204" pitchFamily="50" charset="-128"/>
              <a:ea typeface="メイリオ" panose="020B0604030504040204" pitchFamily="50" charset="-128"/>
            </a:endParaRPr>
          </a:p>
        </p:txBody>
      </p:sp>
    </p:spTree>
    <p:extLst>
      <p:ext uri="{BB962C8B-B14F-4D97-AF65-F5344CB8AC3E}">
        <p14:creationId xmlns:p14="http://schemas.microsoft.com/office/powerpoint/2010/main" val="796883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3">
            <a:extLst>
              <a:ext uri="{FF2B5EF4-FFF2-40B4-BE49-F238E27FC236}">
                <a16:creationId xmlns:a16="http://schemas.microsoft.com/office/drawing/2014/main" id="{B4EF1F5A-47BE-4F81-902B-ED89803C5CFD}"/>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67587" name="Group 30">
            <a:extLst>
              <a:ext uri="{FF2B5EF4-FFF2-40B4-BE49-F238E27FC236}">
                <a16:creationId xmlns:a16="http://schemas.microsoft.com/office/drawing/2014/main" id="{00260104-9364-4E73-B10A-21AF3334A149}"/>
              </a:ext>
            </a:extLst>
          </p:cNvPr>
          <p:cNvGrpSpPr>
            <a:grpSpLocks/>
          </p:cNvGrpSpPr>
          <p:nvPr/>
        </p:nvGrpSpPr>
        <p:grpSpPr bwMode="auto">
          <a:xfrm>
            <a:off x="584200" y="311150"/>
            <a:ext cx="7993063" cy="569913"/>
            <a:chOff x="340" y="206"/>
            <a:chExt cx="5035" cy="359"/>
          </a:xfrm>
        </p:grpSpPr>
        <p:sp>
          <p:nvSpPr>
            <p:cNvPr id="67590" name="Rectangle 31">
              <a:extLst>
                <a:ext uri="{FF2B5EF4-FFF2-40B4-BE49-F238E27FC236}">
                  <a16:creationId xmlns:a16="http://schemas.microsoft.com/office/drawing/2014/main" id="{980C91CB-9C42-4749-9903-47B4CBB094CA}"/>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67591" name="Text Box 32">
              <a:extLst>
                <a:ext uri="{FF2B5EF4-FFF2-40B4-BE49-F238E27FC236}">
                  <a16:creationId xmlns:a16="http://schemas.microsoft.com/office/drawing/2014/main" id="{D328B55F-9C9D-49E5-87D6-11FDD99574E5}"/>
                </a:ext>
              </a:extLst>
            </p:cNvPr>
            <p:cNvSpPr txBox="1">
              <a:spLocks noChangeArrowheads="1"/>
            </p:cNvSpPr>
            <p:nvPr/>
          </p:nvSpPr>
          <p:spPr bwMode="auto">
            <a:xfrm>
              <a:off x="357" y="237"/>
              <a:ext cx="116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r>
                <a:rPr lang="ja-JP" altLang="en-US" sz="2600">
                  <a:solidFill>
                    <a:schemeClr val="bg1"/>
                  </a:solidFill>
                  <a:ea typeface="メイリオ" panose="020B0604030504040204" pitchFamily="50" charset="-128"/>
                </a:rPr>
                <a:t>参考文献</a:t>
              </a:r>
              <a:endParaRPr lang="en-US" altLang="ja-JP" sz="2600">
                <a:solidFill>
                  <a:schemeClr val="bg1"/>
                </a:solidFill>
                <a:ea typeface="メイリオ" panose="020B0604030504040204" pitchFamily="50" charset="-128"/>
              </a:endParaRPr>
            </a:p>
          </p:txBody>
        </p:sp>
        <p:sp>
          <p:nvSpPr>
            <p:cNvPr id="67592" name="Rectangle 33">
              <a:extLst>
                <a:ext uri="{FF2B5EF4-FFF2-40B4-BE49-F238E27FC236}">
                  <a16:creationId xmlns:a16="http://schemas.microsoft.com/office/drawing/2014/main" id="{D25F479E-7D3B-4B6B-81C3-75CCE6C4FB8E}"/>
                </a:ext>
              </a:extLst>
            </p:cNvPr>
            <p:cNvSpPr>
              <a:spLocks noChangeArrowheads="1"/>
            </p:cNvSpPr>
            <p:nvPr/>
          </p:nvSpPr>
          <p:spPr bwMode="auto">
            <a:xfrm>
              <a:off x="581" y="255"/>
              <a:ext cx="11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600">
                <a:solidFill>
                  <a:schemeClr val="bg1"/>
                </a:solidFill>
                <a:ea typeface="メイリオ" panose="020B0604030504040204" pitchFamily="50" charset="-128"/>
              </a:endParaRPr>
            </a:p>
          </p:txBody>
        </p:sp>
      </p:grpSp>
      <p:sp>
        <p:nvSpPr>
          <p:cNvPr id="67588" name="Text Box 20">
            <a:extLst>
              <a:ext uri="{FF2B5EF4-FFF2-40B4-BE49-F238E27FC236}">
                <a16:creationId xmlns:a16="http://schemas.microsoft.com/office/drawing/2014/main" id="{FACA292E-D78B-4E38-BFA3-8FBCA6BF693F}"/>
              </a:ext>
            </a:extLst>
          </p:cNvPr>
          <p:cNvSpPr txBox="1">
            <a:spLocks noChangeArrowheads="1"/>
          </p:cNvSpPr>
          <p:nvPr/>
        </p:nvSpPr>
        <p:spPr bwMode="auto">
          <a:xfrm>
            <a:off x="536575" y="1401763"/>
            <a:ext cx="8058150" cy="338137"/>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600" b="1">
              <a:ea typeface="メイリオ" panose="020B0604030504040204" pitchFamily="50" charset="-128"/>
            </a:endParaRPr>
          </a:p>
        </p:txBody>
      </p:sp>
      <p:sp>
        <p:nvSpPr>
          <p:cNvPr id="116741" name="Text Box 9">
            <a:extLst>
              <a:ext uri="{FF2B5EF4-FFF2-40B4-BE49-F238E27FC236}">
                <a16:creationId xmlns:a16="http://schemas.microsoft.com/office/drawing/2014/main" id="{37399D27-C73C-4CB3-BB97-A7112AEDAD35}"/>
              </a:ext>
            </a:extLst>
          </p:cNvPr>
          <p:cNvSpPr txBox="1">
            <a:spLocks noChangeArrowheads="1"/>
          </p:cNvSpPr>
          <p:nvPr/>
        </p:nvSpPr>
        <p:spPr bwMode="auto">
          <a:xfrm>
            <a:off x="1871663" y="1128713"/>
            <a:ext cx="5400675" cy="3668712"/>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defRPr/>
            </a:pPr>
            <a:r>
              <a:rPr lang="ja-JP" altLang="en-US" sz="1400">
                <a:latin typeface="メイリオ" panose="020B0604030504040204" pitchFamily="50" charset="-128"/>
                <a:ea typeface="メイリオ" panose="020B0604030504040204" pitchFamily="50" charset="-128"/>
              </a:rPr>
              <a:t>アプリケーション</a:t>
            </a:r>
            <a:endParaRPr lang="en-US" altLang="ja-JP" sz="1400">
              <a:latin typeface="メイリオ" panose="020B0604030504040204" pitchFamily="50" charset="-128"/>
              <a:ea typeface="メイリオ" panose="020B0604030504040204" pitchFamily="50" charset="-128"/>
            </a:endParaRPr>
          </a:p>
          <a:p>
            <a:pPr marL="285750" indent="-285750">
              <a:defRPr/>
            </a:pPr>
            <a:r>
              <a:rPr lang="ja-JP" altLang="en-US" sz="1400">
                <a:latin typeface="メイリオ" panose="020B0604030504040204" pitchFamily="50" charset="-128"/>
                <a:ea typeface="メイリオ" panose="020B0604030504040204" pitchFamily="50" charset="-128"/>
              </a:rPr>
              <a:t>いっぷく堂</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UBehind</a:t>
            </a:r>
          </a:p>
          <a:p>
            <a:pPr marL="285750" indent="-285750">
              <a:defRPr/>
            </a:pPr>
            <a:r>
              <a:rPr lang="en-US" altLang="ja-JP" sz="1400">
                <a:latin typeface="メイリオ" panose="020B0604030504040204" pitchFamily="50" charset="-128"/>
                <a:ea typeface="メイリオ" panose="020B0604030504040204" pitchFamily="50" charset="-128"/>
              </a:rPr>
              <a:t>QandA</a:t>
            </a:r>
          </a:p>
          <a:p>
            <a:pPr marL="285750" indent="-285750">
              <a:defRPr/>
            </a:pPr>
            <a:r>
              <a:rPr lang="ja-JP" altLang="en-US" sz="1400">
                <a:latin typeface="メイリオ" panose="020B0604030504040204" pitchFamily="50" charset="-128"/>
                <a:ea typeface="メイリオ" panose="020B0604030504040204" pitchFamily="50" charset="-128"/>
              </a:rPr>
              <a:t>みんチャレ</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Studyplus</a:t>
            </a:r>
          </a:p>
          <a:p>
            <a:pPr marL="285750" indent="-285750">
              <a:defRPr/>
            </a:pPr>
            <a:r>
              <a:rPr lang="en-US" altLang="ja-JP" sz="1400">
                <a:latin typeface="メイリオ" panose="020B0604030504040204" pitchFamily="50" charset="-128"/>
                <a:ea typeface="メイリオ" panose="020B0604030504040204" pitchFamily="50" charset="-128"/>
              </a:rPr>
              <a:t>Daylio</a:t>
            </a:r>
          </a:p>
          <a:p>
            <a:pPr marL="285750" indent="-285750">
              <a:defRPr/>
            </a:pPr>
            <a:r>
              <a:rPr lang="ja-JP" altLang="en-US" sz="1400">
                <a:latin typeface="メイリオ" panose="020B0604030504040204" pitchFamily="50" charset="-128"/>
                <a:ea typeface="メイリオ" panose="020B0604030504040204" pitchFamily="50" charset="-128"/>
              </a:rPr>
              <a:t>継続する技術</a:t>
            </a:r>
            <a:endParaRPr lang="en-US" altLang="ja-JP" sz="1400">
              <a:latin typeface="メイリオ" panose="020B0604030504040204" pitchFamily="50" charset="-128"/>
              <a:ea typeface="メイリオ" panose="020B0604030504040204" pitchFamily="50" charset="-128"/>
            </a:endParaRPr>
          </a:p>
          <a:p>
            <a:pPr marL="285750" indent="-285750">
              <a:defRPr/>
            </a:pPr>
            <a:r>
              <a:rPr lang="ja-JP" altLang="en-US" sz="1400">
                <a:latin typeface="メイリオ" panose="020B0604030504040204" pitchFamily="50" charset="-128"/>
                <a:ea typeface="メイリオ" panose="020B0604030504040204" pitchFamily="50" charset="-128"/>
              </a:rPr>
              <a:t>マインドフルネス瞑想</a:t>
            </a:r>
            <a:endParaRPr lang="en-US" altLang="ja-JP" sz="1400">
              <a:latin typeface="メイリオ" panose="020B0604030504040204" pitchFamily="50" charset="-128"/>
              <a:ea typeface="メイリオ" panose="020B0604030504040204" pitchFamily="50" charset="-128"/>
            </a:endParaRPr>
          </a:p>
          <a:p>
            <a:pPr marL="285750" indent="-285750">
              <a:defRPr/>
            </a:pPr>
            <a:r>
              <a:rPr lang="ja-JP" altLang="en-US" sz="1400">
                <a:latin typeface="メイリオ" panose="020B0604030504040204" pitchFamily="50" charset="-128"/>
                <a:ea typeface="メイリオ" panose="020B0604030504040204" pitchFamily="50" charset="-128"/>
              </a:rPr>
              <a:t>ライフデザインプランニング</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Hello, Coaching</a:t>
            </a:r>
          </a:p>
          <a:p>
            <a:pPr marL="285750" indent="-285750">
              <a:defRPr/>
            </a:pPr>
            <a:r>
              <a:rPr lang="ja-JP" altLang="en-US" sz="1400">
                <a:latin typeface="メイリオ" panose="020B0604030504040204" pitchFamily="50" charset="-128"/>
                <a:ea typeface="メイリオ" panose="020B0604030504040204" pitchFamily="50" charset="-128"/>
              </a:rPr>
              <a:t>神棚アプリ</a:t>
            </a:r>
            <a:endParaRPr lang="en-US" altLang="ja-JP" sz="1400">
              <a:latin typeface="メイリオ" panose="020B0604030504040204" pitchFamily="50" charset="-128"/>
              <a:ea typeface="メイリオ" panose="020B0604030504040204" pitchFamily="50" charset="-128"/>
            </a:endParaRPr>
          </a:p>
          <a:p>
            <a:pPr marL="285750" indent="-285750">
              <a:defRPr/>
            </a:pPr>
            <a:r>
              <a:rPr lang="en-US" altLang="ja-JP" sz="1400">
                <a:latin typeface="メイリオ" panose="020B0604030504040204" pitchFamily="50" charset="-128"/>
                <a:ea typeface="メイリオ" panose="020B0604030504040204" pitchFamily="50" charset="-128"/>
              </a:rPr>
              <a:t>Time Crowd</a:t>
            </a:r>
          </a:p>
          <a:p>
            <a:pPr marL="285750" indent="-285750">
              <a:defRPr/>
            </a:pPr>
            <a:r>
              <a:rPr lang="en-US" altLang="ja-JP" sz="1400">
                <a:latin typeface="メイリオ" panose="020B0604030504040204" pitchFamily="50" charset="-128"/>
                <a:ea typeface="メイリオ" panose="020B0604030504040204" pitchFamily="50" charset="-128"/>
              </a:rPr>
              <a:t>Toggle</a:t>
            </a:r>
          </a:p>
        </p:txBody>
      </p:sp>
    </p:spTree>
    <p:extLst>
      <p:ext uri="{BB962C8B-B14F-4D97-AF65-F5344CB8AC3E}">
        <p14:creationId xmlns:p14="http://schemas.microsoft.com/office/powerpoint/2010/main" val="57216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3">
            <a:extLst>
              <a:ext uri="{FF2B5EF4-FFF2-40B4-BE49-F238E27FC236}">
                <a16:creationId xmlns:a16="http://schemas.microsoft.com/office/drawing/2014/main" id="{ED76D989-B396-4386-8F8F-04D566C3496E}"/>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6387" name="Group 30">
            <a:extLst>
              <a:ext uri="{FF2B5EF4-FFF2-40B4-BE49-F238E27FC236}">
                <a16:creationId xmlns:a16="http://schemas.microsoft.com/office/drawing/2014/main" id="{E8AAE835-BB82-4D59-8FD6-76630436E3C3}"/>
              </a:ext>
            </a:extLst>
          </p:cNvPr>
          <p:cNvGrpSpPr>
            <a:grpSpLocks/>
          </p:cNvGrpSpPr>
          <p:nvPr/>
        </p:nvGrpSpPr>
        <p:grpSpPr bwMode="auto">
          <a:xfrm>
            <a:off x="584200" y="311150"/>
            <a:ext cx="7993063" cy="569913"/>
            <a:chOff x="340" y="206"/>
            <a:chExt cx="5035" cy="359"/>
          </a:xfrm>
        </p:grpSpPr>
        <p:sp>
          <p:nvSpPr>
            <p:cNvPr id="16391" name="Rectangle 31">
              <a:extLst>
                <a:ext uri="{FF2B5EF4-FFF2-40B4-BE49-F238E27FC236}">
                  <a16:creationId xmlns:a16="http://schemas.microsoft.com/office/drawing/2014/main" id="{62F8CEA1-735C-491A-9A3D-08434E11ED93}"/>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6392" name="Text Box 32">
              <a:extLst>
                <a:ext uri="{FF2B5EF4-FFF2-40B4-BE49-F238E27FC236}">
                  <a16:creationId xmlns:a16="http://schemas.microsoft.com/office/drawing/2014/main" id="{AF85F332-CA33-4C9C-9022-DBE7102B9B11}"/>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6393" name="Rectangle 33">
              <a:extLst>
                <a:ext uri="{FF2B5EF4-FFF2-40B4-BE49-F238E27FC236}">
                  <a16:creationId xmlns:a16="http://schemas.microsoft.com/office/drawing/2014/main" id="{C365414B-C6BC-4ED8-9190-1ED61D540800}"/>
                </a:ext>
              </a:extLst>
            </p:cNvPr>
            <p:cNvSpPr>
              <a:spLocks noChangeArrowheads="1"/>
            </p:cNvSpPr>
            <p:nvPr/>
          </p:nvSpPr>
          <p:spPr bwMode="auto">
            <a:xfrm>
              <a:off x="581" y="255"/>
              <a:ext cx="19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2</a:t>
              </a:r>
              <a:r>
                <a:rPr lang="ja-JP" altLang="en-US" sz="2600">
                  <a:solidFill>
                    <a:schemeClr val="bg1"/>
                  </a:solidFill>
                  <a:ea typeface="メイリオ" panose="020B0604030504040204" pitchFamily="50" charset="-128"/>
                </a:rPr>
                <a:t>章　アウトプット</a:t>
              </a:r>
            </a:p>
          </p:txBody>
        </p:sp>
      </p:grpSp>
      <p:sp>
        <p:nvSpPr>
          <p:cNvPr id="16388" name="Rectangle 22">
            <a:extLst>
              <a:ext uri="{FF2B5EF4-FFF2-40B4-BE49-F238E27FC236}">
                <a16:creationId xmlns:a16="http://schemas.microsoft.com/office/drawing/2014/main" id="{9A45D1FA-6A82-40DE-8341-E972DC1C578B}"/>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6389" name="Text Box 23">
            <a:extLst>
              <a:ext uri="{FF2B5EF4-FFF2-40B4-BE49-F238E27FC236}">
                <a16:creationId xmlns:a16="http://schemas.microsoft.com/office/drawing/2014/main" id="{7218490A-4372-441B-BA26-ACF85A17AF88}"/>
              </a:ext>
            </a:extLst>
          </p:cNvPr>
          <p:cNvSpPr txBox="1">
            <a:spLocks noChangeArrowheads="1"/>
          </p:cNvSpPr>
          <p:nvPr/>
        </p:nvSpPr>
        <p:spPr bwMode="auto">
          <a:xfrm>
            <a:off x="3094038" y="1063625"/>
            <a:ext cx="29559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根拠となる理論（依存症）</a:t>
            </a:r>
            <a:endParaRPr lang="en-US" altLang="ja-JP" sz="1800" b="1">
              <a:ea typeface="メイリオ" panose="020B0604030504040204" pitchFamily="50" charset="-128"/>
            </a:endParaRPr>
          </a:p>
        </p:txBody>
      </p:sp>
      <p:sp>
        <p:nvSpPr>
          <p:cNvPr id="16390" name="Text Box 20">
            <a:extLst>
              <a:ext uri="{FF2B5EF4-FFF2-40B4-BE49-F238E27FC236}">
                <a16:creationId xmlns:a16="http://schemas.microsoft.com/office/drawing/2014/main" id="{0A450991-664D-46EE-9FFF-EDBB79AF066C}"/>
              </a:ext>
            </a:extLst>
          </p:cNvPr>
          <p:cNvSpPr txBox="1">
            <a:spLocks noChangeArrowheads="1"/>
          </p:cNvSpPr>
          <p:nvPr/>
        </p:nvSpPr>
        <p:spPr bwMode="auto">
          <a:xfrm>
            <a:off x="542925" y="1616075"/>
            <a:ext cx="8058150" cy="45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メイリオ" panose="020B0604030504040204" pitchFamily="50" charset="-128"/>
                <a:ea typeface="メイリオ" panose="020B0604030504040204" pitchFamily="50" charset="-128"/>
              </a:rPr>
              <a:t>依存症の定義</a:t>
            </a:r>
            <a:endParaRPr lang="en-US" altLang="ja-JP" sz="16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依存症とは、その行動をやめたくてもやめることができない状態のことを言う。</a:t>
            </a:r>
            <a:endParaRPr lang="en-US" altLang="ja-JP" sz="14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依存行動によって、生活する上で欠かせない要素を後回しにして問題が起きている場合、依存状態に問題がある</a:t>
            </a:r>
            <a:endParaRPr lang="en-US" altLang="ja-JP" sz="14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依存行動の目的</a:t>
            </a:r>
            <a:endParaRPr lang="en-US" altLang="ja-JP" sz="16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多くの場合、自らの心理的な苦痛をやわらげるため、つまり逃避のために依存する</a:t>
            </a:r>
            <a:endParaRPr lang="en-US" altLang="ja-JP" sz="14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何かに集中している時、人は別の感情を感じにくくなる</a:t>
            </a:r>
            <a:endParaRPr lang="en-US" altLang="ja-JP" sz="14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自分はその問題に対処できないと感じている場合、苦痛に対処するよりも逃避する方が合理的</a:t>
            </a:r>
            <a:endParaRPr lang="en-US" altLang="ja-JP" sz="14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問題に対処できると感じたり、逃避しない方が合理的と感じるようになると逃避をやめる</a:t>
            </a:r>
            <a:endParaRPr lang="en-US" altLang="ja-JP" sz="1400">
              <a:latin typeface="メイリオ" panose="020B0604030504040204" pitchFamily="50" charset="-128"/>
              <a:ea typeface="メイリオ" panose="020B0604030504040204" pitchFamily="50" charset="-128"/>
            </a:endParaRPr>
          </a:p>
          <a:p>
            <a:r>
              <a:rPr lang="ja-JP" altLang="en-US" sz="1600">
                <a:latin typeface="メイリオ" panose="020B0604030504040204" pitchFamily="50" charset="-128"/>
                <a:ea typeface="メイリオ" panose="020B0604030504040204" pitchFamily="50" charset="-128"/>
              </a:rPr>
              <a:t>意志力を使わない対処</a:t>
            </a:r>
            <a:endParaRPr lang="en-US" altLang="ja-JP" sz="16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意志力には限りがあり、依存症を意志力だけで変えようとするのは難しい。やめたくてもやめられないのが依存症である</a:t>
            </a:r>
            <a:endParaRPr lang="en-US" altLang="ja-JP" sz="14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特にスマートフォン依存症は常に誘惑がポケットの中にあり、一日中意志力だけで抵抗するのは非常に難しい</a:t>
            </a:r>
            <a:endParaRPr lang="en-US" altLang="ja-JP" sz="14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そもそも誘惑が起きないようにスマートフォンを遠くに置いておくなどの対処が有効</a:t>
            </a:r>
            <a:endParaRPr lang="en-US" altLang="ja-JP" sz="1600">
              <a:latin typeface="メイリオ" panose="020B0604030504040204" pitchFamily="50" charset="-128"/>
              <a:ea typeface="メイリオ" panose="020B0604030504040204" pitchFamily="50" charset="-128"/>
            </a:endParaRPr>
          </a:p>
          <a:p>
            <a:pPr lvl="1"/>
            <a:r>
              <a:rPr lang="ja-JP" altLang="en-US" sz="1400">
                <a:latin typeface="メイリオ" panose="020B0604030504040204" pitchFamily="50" charset="-128"/>
                <a:ea typeface="メイリオ" panose="020B0604030504040204" pitchFamily="50" charset="-128"/>
              </a:rPr>
              <a:t>誘惑を感じたら欲求を吐き出す手段を変えたり、誘惑を感じるタイミングをコントロールするのも有効</a:t>
            </a:r>
            <a:endParaRPr lang="en-US" altLang="ja-JP" sz="14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9333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3">
            <a:extLst>
              <a:ext uri="{FF2B5EF4-FFF2-40B4-BE49-F238E27FC236}">
                <a16:creationId xmlns:a16="http://schemas.microsoft.com/office/drawing/2014/main" id="{15F68719-FDC6-4550-92C9-E8F6B4328138}"/>
              </a:ext>
            </a:extLst>
          </p:cNvPr>
          <p:cNvSpPr txBox="1">
            <a:spLocks noChangeArrowheads="1"/>
          </p:cNvSpPr>
          <p:nvPr/>
        </p:nvSpPr>
        <p:spPr bwMode="auto">
          <a:xfrm>
            <a:off x="8050213" y="404813"/>
            <a:ext cx="338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latin typeface="メイリオ" panose="020B0604030504040204" pitchFamily="50" charset="-128"/>
                <a:ea typeface="メイリオ" panose="020B0604030504040204" pitchFamily="50" charset="-128"/>
              </a:rPr>
              <a:t>1</a:t>
            </a:r>
          </a:p>
        </p:txBody>
      </p:sp>
      <p:grpSp>
        <p:nvGrpSpPr>
          <p:cNvPr id="18435" name="Group 30">
            <a:extLst>
              <a:ext uri="{FF2B5EF4-FFF2-40B4-BE49-F238E27FC236}">
                <a16:creationId xmlns:a16="http://schemas.microsoft.com/office/drawing/2014/main" id="{46148069-31D0-4ED9-AE86-997AAE8CC1DE}"/>
              </a:ext>
            </a:extLst>
          </p:cNvPr>
          <p:cNvGrpSpPr>
            <a:grpSpLocks/>
          </p:cNvGrpSpPr>
          <p:nvPr/>
        </p:nvGrpSpPr>
        <p:grpSpPr bwMode="auto">
          <a:xfrm>
            <a:off x="584200" y="311150"/>
            <a:ext cx="7993063" cy="569913"/>
            <a:chOff x="340" y="206"/>
            <a:chExt cx="5035" cy="359"/>
          </a:xfrm>
        </p:grpSpPr>
        <p:sp>
          <p:nvSpPr>
            <p:cNvPr id="18439" name="Rectangle 31">
              <a:extLst>
                <a:ext uri="{FF2B5EF4-FFF2-40B4-BE49-F238E27FC236}">
                  <a16:creationId xmlns:a16="http://schemas.microsoft.com/office/drawing/2014/main" id="{05B3B3FA-DF2E-415B-80D8-550FAA099E1C}"/>
                </a:ext>
              </a:extLst>
            </p:cNvPr>
            <p:cNvSpPr>
              <a:spLocks noChangeArrowheads="1"/>
            </p:cNvSpPr>
            <p:nvPr/>
          </p:nvSpPr>
          <p:spPr bwMode="auto">
            <a:xfrm>
              <a:off x="340" y="206"/>
              <a:ext cx="5035" cy="34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ea typeface="メイリオ" panose="020B0604030504040204" pitchFamily="50" charset="-128"/>
              </a:endParaRPr>
            </a:p>
          </p:txBody>
        </p:sp>
        <p:sp>
          <p:nvSpPr>
            <p:cNvPr id="18440" name="Text Box 32">
              <a:extLst>
                <a:ext uri="{FF2B5EF4-FFF2-40B4-BE49-F238E27FC236}">
                  <a16:creationId xmlns:a16="http://schemas.microsoft.com/office/drawing/2014/main" id="{741F123F-02A8-4540-902C-06EF47B66891}"/>
                </a:ext>
              </a:extLst>
            </p:cNvPr>
            <p:cNvSpPr txBox="1">
              <a:spLocks noChangeArrowheads="1"/>
            </p:cNvSpPr>
            <p:nvPr/>
          </p:nvSpPr>
          <p:spPr bwMode="auto">
            <a:xfrm>
              <a:off x="357" y="237"/>
              <a:ext cx="32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a:t>
              </a:r>
            </a:p>
          </p:txBody>
        </p:sp>
        <p:sp>
          <p:nvSpPr>
            <p:cNvPr id="18441" name="Rectangle 33">
              <a:extLst>
                <a:ext uri="{FF2B5EF4-FFF2-40B4-BE49-F238E27FC236}">
                  <a16:creationId xmlns:a16="http://schemas.microsoft.com/office/drawing/2014/main" id="{E028E89F-F97B-4ACE-80D3-85161B75AA61}"/>
                </a:ext>
              </a:extLst>
            </p:cNvPr>
            <p:cNvSpPr>
              <a:spLocks noChangeArrowheads="1"/>
            </p:cNvSpPr>
            <p:nvPr/>
          </p:nvSpPr>
          <p:spPr bwMode="auto">
            <a:xfrm>
              <a:off x="581" y="255"/>
              <a:ext cx="19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a:solidFill>
                    <a:schemeClr val="bg1"/>
                  </a:solidFill>
                  <a:ea typeface="メイリオ" panose="020B0604030504040204" pitchFamily="50" charset="-128"/>
                </a:rPr>
                <a:t>2</a:t>
              </a:r>
              <a:r>
                <a:rPr lang="ja-JP" altLang="en-US" sz="2600">
                  <a:solidFill>
                    <a:schemeClr val="bg1"/>
                  </a:solidFill>
                  <a:ea typeface="メイリオ" panose="020B0604030504040204" pitchFamily="50" charset="-128"/>
                </a:rPr>
                <a:t>章　アウトプット</a:t>
              </a:r>
            </a:p>
          </p:txBody>
        </p:sp>
      </p:grpSp>
      <p:sp>
        <p:nvSpPr>
          <p:cNvPr id="18436" name="Rectangle 22">
            <a:extLst>
              <a:ext uri="{FF2B5EF4-FFF2-40B4-BE49-F238E27FC236}">
                <a16:creationId xmlns:a16="http://schemas.microsoft.com/office/drawing/2014/main" id="{A005A765-C74E-4195-B6E2-C6430D0CB7FE}"/>
              </a:ext>
            </a:extLst>
          </p:cNvPr>
          <p:cNvSpPr>
            <a:spLocks noChangeArrowheads="1"/>
          </p:cNvSpPr>
          <p:nvPr/>
        </p:nvSpPr>
        <p:spPr bwMode="auto">
          <a:xfrm>
            <a:off x="955675" y="1049338"/>
            <a:ext cx="7232650" cy="398462"/>
          </a:xfrm>
          <a:prstGeom prst="rect">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b="1">
              <a:ea typeface="メイリオ" panose="020B0604030504040204" pitchFamily="50" charset="-128"/>
            </a:endParaRPr>
          </a:p>
        </p:txBody>
      </p:sp>
      <p:sp>
        <p:nvSpPr>
          <p:cNvPr id="18437" name="Text Box 23">
            <a:extLst>
              <a:ext uri="{FF2B5EF4-FFF2-40B4-BE49-F238E27FC236}">
                <a16:creationId xmlns:a16="http://schemas.microsoft.com/office/drawing/2014/main" id="{AF602287-5A5D-41A5-91EC-482D4B9D1A5A}"/>
              </a:ext>
            </a:extLst>
          </p:cNvPr>
          <p:cNvSpPr txBox="1">
            <a:spLocks noChangeArrowheads="1"/>
          </p:cNvSpPr>
          <p:nvPr/>
        </p:nvSpPr>
        <p:spPr bwMode="auto">
          <a:xfrm>
            <a:off x="3209925" y="1063625"/>
            <a:ext cx="272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ea typeface="メイリオ" panose="020B0604030504040204" pitchFamily="50" charset="-128"/>
              </a:rPr>
              <a:t>根拠となる理論（心理）</a:t>
            </a:r>
            <a:endParaRPr lang="en-US" altLang="ja-JP" sz="1800" b="1">
              <a:ea typeface="メイリオ" panose="020B0604030504040204" pitchFamily="50" charset="-128"/>
            </a:endParaRPr>
          </a:p>
        </p:txBody>
      </p:sp>
      <p:sp>
        <p:nvSpPr>
          <p:cNvPr id="16391" name="Text Box 20">
            <a:extLst>
              <a:ext uri="{FF2B5EF4-FFF2-40B4-BE49-F238E27FC236}">
                <a16:creationId xmlns:a16="http://schemas.microsoft.com/office/drawing/2014/main" id="{7B8ADC21-9650-4E7A-979C-808DBA627638}"/>
              </a:ext>
            </a:extLst>
          </p:cNvPr>
          <p:cNvSpPr txBox="1">
            <a:spLocks noChangeArrowheads="1"/>
          </p:cNvSpPr>
          <p:nvPr/>
        </p:nvSpPr>
        <p:spPr bwMode="auto">
          <a:xfrm>
            <a:off x="542925" y="1616075"/>
            <a:ext cx="8058150" cy="3656013"/>
          </a:xfrm>
          <a:prstGeom prst="rect">
            <a:avLst/>
          </a:prstGeom>
          <a:noFill/>
          <a:ln>
            <a:noFill/>
          </a:ln>
          <a:effec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buFontTx/>
              <a:buNone/>
              <a:defRPr/>
            </a:pPr>
            <a:r>
              <a:rPr lang="ja-JP" altLang="en-US" sz="1600">
                <a:latin typeface="メイリオ" panose="020B0604030504040204" pitchFamily="50" charset="-128"/>
                <a:ea typeface="メイリオ" panose="020B0604030504040204" pitchFamily="50" charset="-128"/>
              </a:rPr>
              <a:t>　依存行動の目的は逃避することです。アプリの開発にあたり、逃避をしたい気持ちが減り、行動し自分に変化を起こそうとする気持ちが強くなることを重要視し、内発的動機づけを促すような仕組みを作りました。</a:t>
            </a:r>
            <a:endParaRPr lang="en-US" altLang="ja-JP" sz="1600">
              <a:latin typeface="メイリオ" panose="020B0604030504040204" pitchFamily="50" charset="-128"/>
              <a:ea typeface="メイリオ" panose="020B0604030504040204" pitchFamily="50" charset="-128"/>
            </a:endParaRPr>
          </a:p>
          <a:p>
            <a:pPr marL="0" indent="0">
              <a:buFontTx/>
              <a:buNone/>
              <a:defRPr/>
            </a:pPr>
            <a:endParaRPr lang="en-US" altLang="ja-JP" sz="1600">
              <a:latin typeface="メイリオ" panose="020B0604030504040204" pitchFamily="50" charset="-128"/>
              <a:ea typeface="メイリオ" panose="020B0604030504040204" pitchFamily="50" charset="-128"/>
            </a:endParaRPr>
          </a:p>
          <a:p>
            <a:pPr>
              <a:defRPr/>
            </a:pPr>
            <a:r>
              <a:rPr lang="ja-JP" altLang="en-US" sz="1600">
                <a:latin typeface="メイリオ" panose="020B0604030504040204" pitchFamily="50" charset="-128"/>
                <a:ea typeface="メイリオ" panose="020B0604030504040204" pitchFamily="50" charset="-128"/>
              </a:rPr>
              <a:t>自己認知能力</a:t>
            </a:r>
            <a:endParaRPr lang="en-US" altLang="ja-JP" sz="1600">
              <a:latin typeface="メイリオ" panose="020B0604030504040204" pitchFamily="50" charset="-128"/>
              <a:ea typeface="メイリオ" panose="020B0604030504040204" pitchFamily="50" charset="-128"/>
            </a:endParaRPr>
          </a:p>
          <a:p>
            <a:pPr lvl="1">
              <a:defRPr/>
            </a:pPr>
            <a:r>
              <a:rPr lang="ja-JP" altLang="en-US" sz="1400">
                <a:latin typeface="メイリオ" panose="020B0604030504040204" pitchFamily="50" charset="-128"/>
                <a:ea typeface="メイリオ" panose="020B0604030504040204" pitchFamily="50" charset="-128"/>
              </a:rPr>
              <a:t>現在の自己の状態を認知する能力を向上させることで、自分にとって今何をするのが良いのかを自然と考えられるようにする</a:t>
            </a:r>
            <a:endParaRPr lang="en-US" altLang="ja-JP" sz="1400">
              <a:latin typeface="メイリオ" panose="020B0604030504040204" pitchFamily="50" charset="-128"/>
              <a:ea typeface="メイリオ" panose="020B0604030504040204" pitchFamily="50" charset="-128"/>
            </a:endParaRPr>
          </a:p>
          <a:p>
            <a:pPr lvl="1">
              <a:defRPr/>
            </a:pPr>
            <a:r>
              <a:rPr lang="ja-JP" altLang="en-US" sz="1400">
                <a:latin typeface="メイリオ" panose="020B0604030504040204" pitchFamily="50" charset="-128"/>
                <a:ea typeface="メイリオ" panose="020B0604030504040204" pitchFamily="50" charset="-128"/>
              </a:rPr>
              <a:t>習慣的に自己の状態を確認することで自己認知能力を向上させる</a:t>
            </a:r>
            <a:endParaRPr lang="en-US" altLang="ja-JP" sz="1400">
              <a:latin typeface="メイリオ" panose="020B0604030504040204" pitchFamily="50" charset="-128"/>
              <a:ea typeface="メイリオ" panose="020B0604030504040204" pitchFamily="50" charset="-128"/>
            </a:endParaRPr>
          </a:p>
          <a:p>
            <a:pPr lvl="1">
              <a:defRPr/>
            </a:pPr>
            <a:r>
              <a:rPr lang="ja-JP" altLang="en-US" sz="1400">
                <a:latin typeface="メイリオ" panose="020B0604030504040204" pitchFamily="50" charset="-128"/>
                <a:ea typeface="メイリオ" panose="020B0604030504040204" pitchFamily="50" charset="-128"/>
              </a:rPr>
              <a:t>自己の状態を見える化することで自己認知をしやすくする</a:t>
            </a:r>
            <a:endParaRPr lang="en-US" altLang="ja-JP" sz="1400">
              <a:latin typeface="メイリオ" panose="020B0604030504040204" pitchFamily="50" charset="-128"/>
              <a:ea typeface="メイリオ" panose="020B0604030504040204" pitchFamily="50" charset="-128"/>
            </a:endParaRPr>
          </a:p>
          <a:p>
            <a:pPr>
              <a:defRPr/>
            </a:pPr>
            <a:r>
              <a:rPr lang="ja-JP" altLang="en-US" sz="1600">
                <a:latin typeface="メイリオ" panose="020B0604030504040204" pitchFamily="50" charset="-128"/>
                <a:ea typeface="メイリオ" panose="020B0604030504040204" pitchFamily="50" charset="-128"/>
              </a:rPr>
              <a:t>目的志向</a:t>
            </a:r>
            <a:endParaRPr lang="en-US" altLang="ja-JP" sz="1600">
              <a:latin typeface="メイリオ" panose="020B0604030504040204" pitchFamily="50" charset="-128"/>
              <a:ea typeface="メイリオ" panose="020B0604030504040204" pitchFamily="50" charset="-128"/>
            </a:endParaRPr>
          </a:p>
          <a:p>
            <a:pPr lvl="1">
              <a:defRPr/>
            </a:pPr>
            <a:r>
              <a:rPr lang="ja-JP" altLang="en-US" sz="1400">
                <a:latin typeface="メイリオ" panose="020B0604030504040204" pitchFamily="50" charset="-128"/>
                <a:ea typeface="メイリオ" panose="020B0604030504040204" pitchFamily="50" charset="-128"/>
              </a:rPr>
              <a:t>自己のありたい姿を先に考え、目的を達成するために何をしたらいいかを考える思考方法のこと。自己の欠点を無くそうとする思考方法よりも自分の望みと目標に向かうための行動を一致させやすく、内発的動機づけが生まれやすい。</a:t>
            </a:r>
            <a:endParaRPr lang="en-US" altLang="ja-JP" sz="1400">
              <a:latin typeface="メイリオ" panose="020B0604030504040204" pitchFamily="50" charset="-128"/>
              <a:ea typeface="メイリオ" panose="020B0604030504040204" pitchFamily="50" charset="-128"/>
            </a:endParaRPr>
          </a:p>
          <a:p>
            <a:pPr lvl="1">
              <a:defRPr/>
            </a:pPr>
            <a:r>
              <a:rPr lang="ja-JP" altLang="en-US" sz="1400">
                <a:latin typeface="メイリオ" panose="020B0604030504040204" pitchFamily="50" charset="-128"/>
                <a:ea typeface="メイリオ" panose="020B0604030504040204" pitchFamily="50" charset="-128"/>
              </a:rPr>
              <a:t>自分のありたい姿を想像させ、本人の目的と一致したチェック項目を作成できるように</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78581682"/>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9658</TotalTime>
  <Words>14935</Words>
  <Application>Microsoft Office PowerPoint</Application>
  <PresentationFormat>画面に合わせる (4:3)</PresentationFormat>
  <Paragraphs>1299</Paragraphs>
  <Slides>76</Slides>
  <Notes>74</Notes>
  <HiddenSlides>0</HiddenSlides>
  <MMClips>1</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3</vt:i4>
      </vt:variant>
      <vt:variant>
        <vt:lpstr>スライド タイトル</vt:lpstr>
      </vt:variant>
      <vt:variant>
        <vt:i4>76</vt:i4>
      </vt:variant>
    </vt:vector>
  </HeadingPairs>
  <TitlesOfParts>
    <vt:vector size="84" baseType="lpstr">
      <vt:lpstr>ＭＳ Ｐゴシック</vt:lpstr>
      <vt:lpstr>メイリオ</vt:lpstr>
      <vt:lpstr>游ゴシック</vt:lpstr>
      <vt:lpstr>Arial</vt:lpstr>
      <vt:lpstr>標準デザイン</vt:lpstr>
      <vt:lpstr>Presentation</vt:lpstr>
      <vt:lpstr>Worksheet</vt:lpstr>
      <vt:lpstr>Chart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ユーザー</dc:creator>
  <cp:lastModifiedBy>音桝 彰佐</cp:lastModifiedBy>
  <cp:revision>512</cp:revision>
  <cp:lastPrinted>2020-02-14T01:59:16Z</cp:lastPrinted>
  <dcterms:created xsi:type="dcterms:W3CDTF">2017-01-16T05:46:33Z</dcterms:created>
  <dcterms:modified xsi:type="dcterms:W3CDTF">2020-02-29T10:11:44Z</dcterms:modified>
</cp:coreProperties>
</file>